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1" r:id="rId4"/>
  </p:sldMasterIdLst>
  <p:notesMasterIdLst>
    <p:notesMasterId r:id="rId18"/>
  </p:notesMasterIdLst>
  <p:handoutMasterIdLst>
    <p:handoutMasterId r:id="rId19"/>
  </p:handoutMasterIdLst>
  <p:sldIdLst>
    <p:sldId id="257" r:id="rId5"/>
    <p:sldId id="1640" r:id="rId6"/>
    <p:sldId id="1612" r:id="rId7"/>
    <p:sldId id="1645" r:id="rId8"/>
    <p:sldId id="1639" r:id="rId9"/>
    <p:sldId id="261" r:id="rId10"/>
    <p:sldId id="1646" r:id="rId11"/>
    <p:sldId id="1647" r:id="rId12"/>
    <p:sldId id="1641" r:id="rId13"/>
    <p:sldId id="1642" r:id="rId14"/>
    <p:sldId id="259" r:id="rId15"/>
    <p:sldId id="267" r:id="rId16"/>
    <p:sldId id="164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4E4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FCD681-9FDD-46DD-9E65-14ECB71CE086}" v="66" dt="2025-07-18T00:10:58.487"/>
    <p1510:client id="{BAF45B1C-D63F-1694-9453-2B6C771ED829}" v="110" dt="2025-07-17T23:58:40.551"/>
  </p1510:revLst>
</p1510:revInfo>
</file>

<file path=ppt/tableStyles.xml><?xml version="1.0" encoding="utf-8"?>
<a:tblStyleLst xmlns:a="http://schemas.openxmlformats.org/drawingml/2006/main" def="{073A0DAA-6AF3-43AB-8588-CEC1D06C72B9}"/>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000" autoAdjust="0"/>
    <p:restoredTop sz="94660"/>
  </p:normalViewPr>
  <p:slideViewPr>
    <p:cSldViewPr snapToGrid="0">
      <p:cViewPr varScale="1">
        <p:scale>
          <a:sx n="82" d="100"/>
          <a:sy n="82" d="100"/>
        </p:scale>
        <p:origin x="394" y="72"/>
      </p:cViewPr>
      <p:guideLst/>
    </p:cSldViewPr>
  </p:slideViewPr>
  <p:notesTextViewPr>
    <p:cViewPr>
      <p:scale>
        <a:sx n="3" d="2"/>
        <a:sy n="3" d="2"/>
      </p:scale>
      <p:origin x="0" y="0"/>
    </p:cViewPr>
  </p:notesTextViewPr>
  <p:sorterViewPr>
    <p:cViewPr>
      <p:scale>
        <a:sx n="130" d="100"/>
        <a:sy n="130" d="100"/>
      </p:scale>
      <p:origin x="0" y="-16464"/>
    </p:cViewPr>
  </p:sorterViewPr>
  <p:notesViewPr>
    <p:cSldViewPr snapToGrid="0">
      <p:cViewPr>
        <p:scale>
          <a:sx n="1" d="2"/>
          <a:sy n="1" d="2"/>
        </p:scale>
        <p:origin x="4632" y="105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thony Chingindi" userId="1c679641-b1cb-4605-9c91-fe936c3439b3" providerId="ADAL" clId="{80FCD681-9FDD-46DD-9E65-14ECB71CE086}"/>
    <pc:docChg chg="custSel addSld delSld modSld sldOrd">
      <pc:chgData name="Anthony Chingindi" userId="1c679641-b1cb-4605-9c91-fe936c3439b3" providerId="ADAL" clId="{80FCD681-9FDD-46DD-9E65-14ECB71CE086}" dt="2025-07-18T00:11:08.655" v="458"/>
      <pc:docMkLst>
        <pc:docMk/>
      </pc:docMkLst>
      <pc:sldChg chg="ord">
        <pc:chgData name="Anthony Chingindi" userId="1c679641-b1cb-4605-9c91-fe936c3439b3" providerId="ADAL" clId="{80FCD681-9FDD-46DD-9E65-14ECB71CE086}" dt="2025-07-18T00:11:08.655" v="458"/>
        <pc:sldMkLst>
          <pc:docMk/>
          <pc:sldMk cId="1471035344" sldId="259"/>
        </pc:sldMkLst>
      </pc:sldChg>
      <pc:sldChg chg="addSp modSp mod">
        <pc:chgData name="Anthony Chingindi" userId="1c679641-b1cb-4605-9c91-fe936c3439b3" providerId="ADAL" clId="{80FCD681-9FDD-46DD-9E65-14ECB71CE086}" dt="2025-07-14T23:51:38.519" v="46" actId="1076"/>
        <pc:sldMkLst>
          <pc:docMk/>
          <pc:sldMk cId="187927555" sldId="261"/>
        </pc:sldMkLst>
        <pc:spChg chg="add mod">
          <ac:chgData name="Anthony Chingindi" userId="1c679641-b1cb-4605-9c91-fe936c3439b3" providerId="ADAL" clId="{80FCD681-9FDD-46DD-9E65-14ECB71CE086}" dt="2025-07-14T23:51:38.519" v="46" actId="1076"/>
          <ac:spMkLst>
            <pc:docMk/>
            <pc:sldMk cId="187927555" sldId="261"/>
            <ac:spMk id="4" creationId="{3D1B6341-8B41-4954-80E4-D3E8448A08AB}"/>
          </ac:spMkLst>
        </pc:spChg>
        <pc:picChg chg="add mod modCrop">
          <ac:chgData name="Anthony Chingindi" userId="1c679641-b1cb-4605-9c91-fe936c3439b3" providerId="ADAL" clId="{80FCD681-9FDD-46DD-9E65-14ECB71CE086}" dt="2025-07-14T23:36:50.441" v="7" actId="14100"/>
          <ac:picMkLst>
            <pc:docMk/>
            <pc:sldMk cId="187927555" sldId="261"/>
            <ac:picMk id="3" creationId="{F12F9EA7-2985-DF8E-D9FA-4B54B68992A2}"/>
          </ac:picMkLst>
        </pc:picChg>
        <pc:picChg chg="mod">
          <ac:chgData name="Anthony Chingindi" userId="1c679641-b1cb-4605-9c91-fe936c3439b3" providerId="ADAL" clId="{80FCD681-9FDD-46DD-9E65-14ECB71CE086}" dt="2025-07-14T23:51:27.572" v="44" actId="14100"/>
          <ac:picMkLst>
            <pc:docMk/>
            <pc:sldMk cId="187927555" sldId="261"/>
            <ac:picMk id="8" creationId="{CD4463DF-FAFD-9052-FA40-EB65CA623448}"/>
          </ac:picMkLst>
        </pc:picChg>
      </pc:sldChg>
      <pc:sldChg chg="del">
        <pc:chgData name="Anthony Chingindi" userId="1c679641-b1cb-4605-9c91-fe936c3439b3" providerId="ADAL" clId="{80FCD681-9FDD-46DD-9E65-14ECB71CE086}" dt="2025-07-15T01:44:56.724" v="78" actId="47"/>
        <pc:sldMkLst>
          <pc:docMk/>
          <pc:sldMk cId="1941379388" sldId="263"/>
        </pc:sldMkLst>
      </pc:sldChg>
      <pc:sldChg chg="del">
        <pc:chgData name="Anthony Chingindi" userId="1c679641-b1cb-4605-9c91-fe936c3439b3" providerId="ADAL" clId="{80FCD681-9FDD-46DD-9E65-14ECB71CE086}" dt="2025-07-15T01:44:58.810" v="79" actId="47"/>
        <pc:sldMkLst>
          <pc:docMk/>
          <pc:sldMk cId="53001128" sldId="264"/>
        </pc:sldMkLst>
      </pc:sldChg>
      <pc:sldChg chg="modSp del mod">
        <pc:chgData name="Anthony Chingindi" userId="1c679641-b1cb-4605-9c91-fe936c3439b3" providerId="ADAL" clId="{80FCD681-9FDD-46DD-9E65-14ECB71CE086}" dt="2025-07-15T01:45:03.436" v="81" actId="47"/>
        <pc:sldMkLst>
          <pc:docMk/>
          <pc:sldMk cId="3599844030" sldId="265"/>
        </pc:sldMkLst>
      </pc:sldChg>
      <pc:sldChg chg="modSp del mod">
        <pc:chgData name="Anthony Chingindi" userId="1c679641-b1cb-4605-9c91-fe936c3439b3" providerId="ADAL" clId="{80FCD681-9FDD-46DD-9E65-14ECB71CE086}" dt="2025-07-15T01:45:05.102" v="82" actId="47"/>
        <pc:sldMkLst>
          <pc:docMk/>
          <pc:sldMk cId="3947552595" sldId="266"/>
        </pc:sldMkLst>
      </pc:sldChg>
      <pc:sldChg chg="addSp delSp modSp mod">
        <pc:chgData name="Anthony Chingindi" userId="1c679641-b1cb-4605-9c91-fe936c3439b3" providerId="ADAL" clId="{80FCD681-9FDD-46DD-9E65-14ECB71CE086}" dt="2025-07-15T01:45:21.849" v="85" actId="478"/>
        <pc:sldMkLst>
          <pc:docMk/>
          <pc:sldMk cId="2999686948" sldId="267"/>
        </pc:sldMkLst>
      </pc:sldChg>
      <pc:sldChg chg="ord">
        <pc:chgData name="Anthony Chingindi" userId="1c679641-b1cb-4605-9c91-fe936c3439b3" providerId="ADAL" clId="{80FCD681-9FDD-46DD-9E65-14ECB71CE086}" dt="2025-07-15T01:59:06.104" v="185"/>
        <pc:sldMkLst>
          <pc:docMk/>
          <pc:sldMk cId="2651058474" sldId="268"/>
        </pc:sldMkLst>
      </pc:sldChg>
      <pc:sldChg chg="del">
        <pc:chgData name="Anthony Chingindi" userId="1c679641-b1cb-4605-9c91-fe936c3439b3" providerId="ADAL" clId="{80FCD681-9FDD-46DD-9E65-14ECB71CE086}" dt="2025-07-15T01:44:53.188" v="77" actId="47"/>
        <pc:sldMkLst>
          <pc:docMk/>
          <pc:sldMk cId="1384372434" sldId="269"/>
        </pc:sldMkLst>
      </pc:sldChg>
      <pc:sldChg chg="del">
        <pc:chgData name="Anthony Chingindi" userId="1c679641-b1cb-4605-9c91-fe936c3439b3" providerId="ADAL" clId="{80FCD681-9FDD-46DD-9E65-14ECB71CE086}" dt="2025-07-15T01:45:00.517" v="80" actId="47"/>
        <pc:sldMkLst>
          <pc:docMk/>
          <pc:sldMk cId="3762730561" sldId="270"/>
        </pc:sldMkLst>
      </pc:sldChg>
      <pc:sldChg chg="del">
        <pc:chgData name="Anthony Chingindi" userId="1c679641-b1cb-4605-9c91-fe936c3439b3" providerId="ADAL" clId="{80FCD681-9FDD-46DD-9E65-14ECB71CE086}" dt="2025-07-14T23:44:10.229" v="10" actId="47"/>
        <pc:sldMkLst>
          <pc:docMk/>
          <pc:sldMk cId="323053289" sldId="1638"/>
        </pc:sldMkLst>
      </pc:sldChg>
      <pc:sldChg chg="addSp delSp modSp mod">
        <pc:chgData name="Anthony Chingindi" userId="1c679641-b1cb-4605-9c91-fe936c3439b3" providerId="ADAL" clId="{80FCD681-9FDD-46DD-9E65-14ECB71CE086}" dt="2025-07-18T00:07:18.683" v="407" actId="478"/>
        <pc:sldMkLst>
          <pc:docMk/>
          <pc:sldMk cId="3985826986" sldId="1639"/>
        </pc:sldMkLst>
        <pc:spChg chg="add mod">
          <ac:chgData name="Anthony Chingindi" userId="1c679641-b1cb-4605-9c91-fe936c3439b3" providerId="ADAL" clId="{80FCD681-9FDD-46DD-9E65-14ECB71CE086}" dt="2025-07-14T23:51:15.395" v="43" actId="1076"/>
          <ac:spMkLst>
            <pc:docMk/>
            <pc:sldMk cId="3985826986" sldId="1639"/>
            <ac:spMk id="2" creationId="{34004AC2-722D-04F1-091C-F9EC53606605}"/>
          </ac:spMkLst>
        </pc:spChg>
        <pc:spChg chg="add del mod">
          <ac:chgData name="Anthony Chingindi" userId="1c679641-b1cb-4605-9c91-fe936c3439b3" providerId="ADAL" clId="{80FCD681-9FDD-46DD-9E65-14ECB71CE086}" dt="2025-07-18T00:07:18.683" v="407" actId="478"/>
          <ac:spMkLst>
            <pc:docMk/>
            <pc:sldMk cId="3985826986" sldId="1639"/>
            <ac:spMk id="6" creationId="{9CD147A2-F5EC-FC8F-1EFD-85738CDCAFF2}"/>
          </ac:spMkLst>
        </pc:spChg>
        <pc:picChg chg="mod modCrop">
          <ac:chgData name="Anthony Chingindi" userId="1c679641-b1cb-4605-9c91-fe936c3439b3" providerId="ADAL" clId="{80FCD681-9FDD-46DD-9E65-14ECB71CE086}" dt="2025-07-14T23:51:02.442" v="41" actId="732"/>
          <ac:picMkLst>
            <pc:docMk/>
            <pc:sldMk cId="3985826986" sldId="1639"/>
            <ac:picMk id="8" creationId="{FEB2641C-A757-CB4D-0DF6-1F0AD2ED544A}"/>
          </ac:picMkLst>
        </pc:picChg>
      </pc:sldChg>
      <pc:sldChg chg="addSp delSp modSp new mod chgLayout">
        <pc:chgData name="Anthony Chingindi" userId="1c679641-b1cb-4605-9c91-fe936c3439b3" providerId="ADAL" clId="{80FCD681-9FDD-46DD-9E65-14ECB71CE086}" dt="2025-07-14T23:50:33.274" v="40" actId="1076"/>
        <pc:sldMkLst>
          <pc:docMk/>
          <pc:sldMk cId="3583299259" sldId="1640"/>
        </pc:sldMkLst>
        <pc:spChg chg="mod ord">
          <ac:chgData name="Anthony Chingindi" userId="1c679641-b1cb-4605-9c91-fe936c3439b3" providerId="ADAL" clId="{80FCD681-9FDD-46DD-9E65-14ECB71CE086}" dt="2025-07-14T23:46:38.471" v="32" actId="700"/>
          <ac:spMkLst>
            <pc:docMk/>
            <pc:sldMk cId="3583299259" sldId="1640"/>
            <ac:spMk id="5" creationId="{B75E8B42-A811-5727-EA03-CEAB04751495}"/>
          </ac:spMkLst>
        </pc:spChg>
        <pc:spChg chg="add mod">
          <ac:chgData name="Anthony Chingindi" userId="1c679641-b1cb-4605-9c91-fe936c3439b3" providerId="ADAL" clId="{80FCD681-9FDD-46DD-9E65-14ECB71CE086}" dt="2025-07-14T23:47:39.832" v="38" actId="1076"/>
          <ac:spMkLst>
            <pc:docMk/>
            <pc:sldMk cId="3583299259" sldId="1640"/>
            <ac:spMk id="8" creationId="{172DA618-0270-2740-2133-15CA459B5E9D}"/>
          </ac:spMkLst>
        </pc:spChg>
        <pc:spChg chg="add mod">
          <ac:chgData name="Anthony Chingindi" userId="1c679641-b1cb-4605-9c91-fe936c3439b3" providerId="ADAL" clId="{80FCD681-9FDD-46DD-9E65-14ECB71CE086}" dt="2025-07-14T23:50:33.274" v="40" actId="1076"/>
          <ac:spMkLst>
            <pc:docMk/>
            <pc:sldMk cId="3583299259" sldId="1640"/>
            <ac:spMk id="9" creationId="{8D4F35FE-5182-4D01-93E8-E9F7B7014EE0}"/>
          </ac:spMkLst>
        </pc:spChg>
      </pc:sldChg>
      <pc:sldChg chg="addSp delSp modSp new mod ord">
        <pc:chgData name="Anthony Chingindi" userId="1c679641-b1cb-4605-9c91-fe936c3439b3" providerId="ADAL" clId="{80FCD681-9FDD-46DD-9E65-14ECB71CE086}" dt="2025-07-15T01:59:53.740" v="194" actId="1076"/>
        <pc:sldMkLst>
          <pc:docMk/>
          <pc:sldMk cId="1179496948" sldId="1641"/>
        </pc:sldMkLst>
        <pc:picChg chg="add mod modCrop">
          <ac:chgData name="Anthony Chingindi" userId="1c679641-b1cb-4605-9c91-fe936c3439b3" providerId="ADAL" clId="{80FCD681-9FDD-46DD-9E65-14ECB71CE086}" dt="2025-07-15T01:59:53.740" v="194" actId="1076"/>
          <ac:picMkLst>
            <pc:docMk/>
            <pc:sldMk cId="1179496948" sldId="1641"/>
            <ac:picMk id="10" creationId="{1664B4E9-A03E-2F95-83A4-917C7C830CA9}"/>
          </ac:picMkLst>
        </pc:picChg>
      </pc:sldChg>
      <pc:sldChg chg="addSp delSp modSp new mod">
        <pc:chgData name="Anthony Chingindi" userId="1c679641-b1cb-4605-9c91-fe936c3439b3" providerId="ADAL" clId="{80FCD681-9FDD-46DD-9E65-14ECB71CE086}" dt="2025-07-15T01:43:33.991" v="76" actId="478"/>
        <pc:sldMkLst>
          <pc:docMk/>
          <pc:sldMk cId="4275296002" sldId="1642"/>
        </pc:sldMkLst>
        <pc:picChg chg="add mod modCrop">
          <ac:chgData name="Anthony Chingindi" userId="1c679641-b1cb-4605-9c91-fe936c3439b3" providerId="ADAL" clId="{80FCD681-9FDD-46DD-9E65-14ECB71CE086}" dt="2025-07-15T01:43:25.355" v="74" actId="14100"/>
          <ac:picMkLst>
            <pc:docMk/>
            <pc:sldMk cId="4275296002" sldId="1642"/>
            <ac:picMk id="8" creationId="{D9B3BBF3-EC77-33F2-0F5B-D039CCE8CD9F}"/>
          </ac:picMkLst>
        </pc:picChg>
      </pc:sldChg>
      <pc:sldChg chg="addSp delSp modSp new mod chgLayout">
        <pc:chgData name="Anthony Chingindi" userId="1c679641-b1cb-4605-9c91-fe936c3439b3" providerId="ADAL" clId="{80FCD681-9FDD-46DD-9E65-14ECB71CE086}" dt="2025-07-18T00:10:58.487" v="456" actId="113"/>
        <pc:sldMkLst>
          <pc:docMk/>
          <pc:sldMk cId="4114997768" sldId="1643"/>
        </pc:sldMkLst>
        <pc:spChg chg="add del mod">
          <ac:chgData name="Anthony Chingindi" userId="1c679641-b1cb-4605-9c91-fe936c3439b3" providerId="ADAL" clId="{80FCD681-9FDD-46DD-9E65-14ECB71CE086}" dt="2025-07-18T00:09:02.583" v="415" actId="478"/>
          <ac:spMkLst>
            <pc:docMk/>
            <pc:sldMk cId="4114997768" sldId="1643"/>
            <ac:spMk id="2" creationId="{8CBC2BC9-33B4-55DE-497F-875B84D097BB}"/>
          </ac:spMkLst>
        </pc:spChg>
        <pc:spChg chg="add del mod">
          <ac:chgData name="Anthony Chingindi" userId="1c679641-b1cb-4605-9c91-fe936c3439b3" providerId="ADAL" clId="{80FCD681-9FDD-46DD-9E65-14ECB71CE086}" dt="2025-07-18T00:09:37.213" v="423" actId="478"/>
          <ac:spMkLst>
            <pc:docMk/>
            <pc:sldMk cId="4114997768" sldId="1643"/>
            <ac:spMk id="3" creationId="{9BDFD659-FB37-A38C-859B-E68B2F1D7B8D}"/>
          </ac:spMkLst>
        </pc:spChg>
        <pc:spChg chg="add del mod">
          <ac:chgData name="Anthony Chingindi" userId="1c679641-b1cb-4605-9c91-fe936c3439b3" providerId="ADAL" clId="{80FCD681-9FDD-46DD-9E65-14ECB71CE086}" dt="2025-07-18T00:09:02.583" v="415" actId="478"/>
          <ac:spMkLst>
            <pc:docMk/>
            <pc:sldMk cId="4114997768" sldId="1643"/>
            <ac:spMk id="4" creationId="{D1E3651C-E763-DECD-C712-91AE8F35CBE9}"/>
          </ac:spMkLst>
        </pc:spChg>
        <pc:spChg chg="add mod">
          <ac:chgData name="Anthony Chingindi" userId="1c679641-b1cb-4605-9c91-fe936c3439b3" providerId="ADAL" clId="{80FCD681-9FDD-46DD-9E65-14ECB71CE086}" dt="2025-07-18T00:10:58.487" v="456" actId="113"/>
          <ac:spMkLst>
            <pc:docMk/>
            <pc:sldMk cId="4114997768" sldId="1643"/>
            <ac:spMk id="5" creationId="{EFB2F1CE-9C1C-1C3C-A5A7-FDD9D48CEEE5}"/>
          </ac:spMkLst>
        </pc:spChg>
        <pc:spChg chg="mod ord">
          <ac:chgData name="Anthony Chingindi" userId="1c679641-b1cb-4605-9c91-fe936c3439b3" providerId="ADAL" clId="{80FCD681-9FDD-46DD-9E65-14ECB71CE086}" dt="2025-07-15T01:45:31.875" v="87" actId="700"/>
          <ac:spMkLst>
            <pc:docMk/>
            <pc:sldMk cId="4114997768" sldId="1643"/>
            <ac:spMk id="6" creationId="{4D25E504-0BE8-74BE-BEA2-EE4AE318C2B0}"/>
          </ac:spMkLst>
        </pc:spChg>
        <pc:spChg chg="add mod">
          <ac:chgData name="Anthony Chingindi" userId="1c679641-b1cb-4605-9c91-fe936c3439b3" providerId="ADAL" clId="{80FCD681-9FDD-46DD-9E65-14ECB71CE086}" dt="2025-07-18T00:10:53.122" v="454" actId="1076"/>
          <ac:spMkLst>
            <pc:docMk/>
            <pc:sldMk cId="4114997768" sldId="1643"/>
            <ac:spMk id="8" creationId="{B1BABB43-A70C-C469-6612-44C7718DD389}"/>
          </ac:spMkLst>
        </pc:spChg>
      </pc:sldChg>
      <pc:sldChg chg="addSp delSp modSp new mod ord">
        <pc:chgData name="Anthony Chingindi" userId="1c679641-b1cb-4605-9c91-fe936c3439b3" providerId="ADAL" clId="{80FCD681-9FDD-46DD-9E65-14ECB71CE086}" dt="2025-07-15T01:59:14.227" v="187"/>
        <pc:sldMkLst>
          <pc:docMk/>
          <pc:sldMk cId="1658327585" sldId="1644"/>
        </pc:sldMkLst>
      </pc:sldChg>
      <pc:sldChg chg="addSp delSp modSp mod delAnim modAnim">
        <pc:chgData name="Anthony Chingindi" userId="1c679641-b1cb-4605-9c91-fe936c3439b3" providerId="ADAL" clId="{80FCD681-9FDD-46DD-9E65-14ECB71CE086}" dt="2025-07-18T00:07:40.244" v="409" actId="1076"/>
        <pc:sldMkLst>
          <pc:docMk/>
          <pc:sldMk cId="4272073317" sldId="1647"/>
        </pc:sldMkLst>
        <pc:spChg chg="add mod">
          <ac:chgData name="Anthony Chingindi" userId="1c679641-b1cb-4605-9c91-fe936c3439b3" providerId="ADAL" clId="{80FCD681-9FDD-46DD-9E65-14ECB71CE086}" dt="2025-07-18T00:02:11.790" v="374" actId="14861"/>
          <ac:spMkLst>
            <pc:docMk/>
            <pc:sldMk cId="4272073317" sldId="1647"/>
            <ac:spMk id="2" creationId="{B08D9209-C818-783F-2D6F-82513472E891}"/>
          </ac:spMkLst>
        </pc:spChg>
        <pc:spChg chg="add mod">
          <ac:chgData name="Anthony Chingindi" userId="1c679641-b1cb-4605-9c91-fe936c3439b3" providerId="ADAL" clId="{80FCD681-9FDD-46DD-9E65-14ECB71CE086}" dt="2025-07-18T00:07:40.244" v="409" actId="1076"/>
          <ac:spMkLst>
            <pc:docMk/>
            <pc:sldMk cId="4272073317" sldId="1647"/>
            <ac:spMk id="6" creationId="{0E74D093-CDD2-C64A-C571-2EC4EC8D52D7}"/>
          </ac:spMkLst>
        </pc:spChg>
        <pc:spChg chg="del mod">
          <ac:chgData name="Anthony Chingindi" userId="1c679641-b1cb-4605-9c91-fe936c3439b3" providerId="ADAL" clId="{80FCD681-9FDD-46DD-9E65-14ECB71CE086}" dt="2025-07-18T00:00:49.332" v="361" actId="478"/>
          <ac:spMkLst>
            <pc:docMk/>
            <pc:sldMk cId="4272073317" sldId="1647"/>
            <ac:spMk id="8" creationId="{C6DE13F1-C9A6-9B04-246F-0A6F27CE0B49}"/>
          </ac:spMkLst>
        </pc:spChg>
      </pc:sldChg>
      <pc:sldMasterChg chg="delSldLayout">
        <pc:chgData name="Anthony Chingindi" userId="1c679641-b1cb-4605-9c91-fe936c3439b3" providerId="ADAL" clId="{80FCD681-9FDD-46DD-9E65-14ECB71CE086}" dt="2025-07-15T01:45:03.436" v="81" actId="47"/>
        <pc:sldMasterMkLst>
          <pc:docMk/>
          <pc:sldMasterMk cId="1961750991" sldId="2147483931"/>
        </pc:sldMasterMkLst>
        <pc:sldLayoutChg chg="del">
          <pc:chgData name="Anthony Chingindi" userId="1c679641-b1cb-4605-9c91-fe936c3439b3" providerId="ADAL" clId="{80FCD681-9FDD-46DD-9E65-14ECB71CE086}" dt="2025-07-15T01:44:58.810" v="79" actId="47"/>
          <pc:sldLayoutMkLst>
            <pc:docMk/>
            <pc:sldMasterMk cId="1961750991" sldId="2147483931"/>
            <pc:sldLayoutMk cId="67379851" sldId="2147483950"/>
          </pc:sldLayoutMkLst>
        </pc:sldLayoutChg>
        <pc:sldLayoutChg chg="del">
          <pc:chgData name="Anthony Chingindi" userId="1c679641-b1cb-4605-9c91-fe936c3439b3" providerId="ADAL" clId="{80FCD681-9FDD-46DD-9E65-14ECB71CE086}" dt="2025-07-15T01:45:03.436" v="81" actId="47"/>
          <pc:sldLayoutMkLst>
            <pc:docMk/>
            <pc:sldMasterMk cId="1961750991" sldId="2147483931"/>
            <pc:sldLayoutMk cId="3374665309" sldId="2147483951"/>
          </pc:sldLayoutMkLst>
        </pc:sldLayoutChg>
      </pc:sldMasterChg>
    </pc:docChg>
  </pc:docChgLst>
  <pc:docChgLst>
    <pc:chgData name="Anthony Chingindi" userId="S::c019008i@student.staffs.ac.uk::1c679641-b1cb-4605-9c91-fe936c3439b3" providerId="AD" clId="Web-{CE027D04-69BB-F0EA-F2AF-18A87A0F01F2}"/>
    <pc:docChg chg="modSld">
      <pc:chgData name="Anthony Chingindi" userId="S::c019008i@student.staffs.ac.uk::1c679641-b1cb-4605-9c91-fe936c3439b3" providerId="AD" clId="Web-{CE027D04-69BB-F0EA-F2AF-18A87A0F01F2}" dt="2025-07-11T23:14:37.993" v="1" actId="20577"/>
      <pc:docMkLst>
        <pc:docMk/>
      </pc:docMkLst>
      <pc:sldChg chg="modSp">
        <pc:chgData name="Anthony Chingindi" userId="S::c019008i@student.staffs.ac.uk::1c679641-b1cb-4605-9c91-fe936c3439b3" providerId="AD" clId="Web-{CE027D04-69BB-F0EA-F2AF-18A87A0F01F2}" dt="2025-07-11T23:14:37.993" v="1" actId="20577"/>
        <pc:sldMkLst>
          <pc:docMk/>
          <pc:sldMk cId="3313450045" sldId="1612"/>
        </pc:sldMkLst>
        <pc:spChg chg="mod">
          <ac:chgData name="Anthony Chingindi" userId="S::c019008i@student.staffs.ac.uk::1c679641-b1cb-4605-9c91-fe936c3439b3" providerId="AD" clId="Web-{CE027D04-69BB-F0EA-F2AF-18A87A0F01F2}" dt="2025-07-11T23:14:37.993" v="1" actId="20577"/>
          <ac:spMkLst>
            <pc:docMk/>
            <pc:sldMk cId="3313450045" sldId="1612"/>
            <ac:spMk id="3" creationId="{1A385359-5FD3-D5C8-1467-F7082543AA4C}"/>
          </ac:spMkLst>
        </pc:spChg>
      </pc:sldChg>
    </pc:docChg>
  </pc:docChgLst>
  <pc:docChgLst>
    <pc:chgData name="Anthony Chingindi" userId="S::c019008i@student.staffs.ac.uk::1c679641-b1cb-4605-9c91-fe936c3439b3" providerId="AD" clId="Web-{BAF45B1C-D63F-1694-9453-2B6C771ED829}"/>
    <pc:docChg chg="addSld delSld modSld sldOrd">
      <pc:chgData name="Anthony Chingindi" userId="S::c019008i@student.staffs.ac.uk::1c679641-b1cb-4605-9c91-fe936c3439b3" providerId="AD" clId="Web-{BAF45B1C-D63F-1694-9453-2B6C771ED829}" dt="2025-07-17T23:58:40.551" v="99" actId="14100"/>
      <pc:docMkLst>
        <pc:docMk/>
      </pc:docMkLst>
      <pc:sldChg chg="addSp delSp modSp addAnim modAnim">
        <pc:chgData name="Anthony Chingindi" userId="S::c019008i@student.staffs.ac.uk::1c679641-b1cb-4605-9c91-fe936c3439b3" providerId="AD" clId="Web-{BAF45B1C-D63F-1694-9453-2B6C771ED829}" dt="2025-07-17T23:55:59.650" v="70"/>
        <pc:sldMkLst>
          <pc:docMk/>
          <pc:sldMk cId="4216523365" sldId="257"/>
        </pc:sldMkLst>
        <pc:spChg chg="mod">
          <ac:chgData name="Anthony Chingindi" userId="S::c019008i@student.staffs.ac.uk::1c679641-b1cb-4605-9c91-fe936c3439b3" providerId="AD" clId="Web-{BAF45B1C-D63F-1694-9453-2B6C771ED829}" dt="2025-07-17T23:47:40.170" v="47" actId="20577"/>
          <ac:spMkLst>
            <pc:docMk/>
            <pc:sldMk cId="4216523365" sldId="257"/>
            <ac:spMk id="2" creationId="{93B255C6-1E2E-E4BD-2E9F-B3321C22A292}"/>
          </ac:spMkLst>
        </pc:spChg>
        <pc:spChg chg="del">
          <ac:chgData name="Anthony Chingindi" userId="S::c019008i@student.staffs.ac.uk::1c679641-b1cb-4605-9c91-fe936c3439b3" providerId="AD" clId="Web-{BAF45B1C-D63F-1694-9453-2B6C771ED829}" dt="2025-07-17T23:46:52.558" v="36"/>
          <ac:spMkLst>
            <pc:docMk/>
            <pc:sldMk cId="4216523365" sldId="257"/>
            <ac:spMk id="3" creationId="{432C04E6-B771-F1FA-85F4-B7984DE55A8E}"/>
          </ac:spMkLst>
        </pc:spChg>
        <pc:spChg chg="add del mod">
          <ac:chgData name="Anthony Chingindi" userId="S::c019008i@student.staffs.ac.uk::1c679641-b1cb-4605-9c91-fe936c3439b3" providerId="AD" clId="Web-{BAF45B1C-D63F-1694-9453-2B6C771ED829}" dt="2025-07-17T23:46:58.370" v="37"/>
          <ac:spMkLst>
            <pc:docMk/>
            <pc:sldMk cId="4216523365" sldId="257"/>
            <ac:spMk id="5" creationId="{C18B175F-4BBB-2677-DBCC-814FE17F84B2}"/>
          </ac:spMkLst>
        </pc:spChg>
      </pc:sldChg>
      <pc:sldChg chg="del">
        <pc:chgData name="Anthony Chingindi" userId="S::c019008i@student.staffs.ac.uk::1c679641-b1cb-4605-9c91-fe936c3439b3" providerId="AD" clId="Web-{BAF45B1C-D63F-1694-9453-2B6C771ED829}" dt="2025-07-17T23:41:12.737" v="0"/>
        <pc:sldMkLst>
          <pc:docMk/>
          <pc:sldMk cId="2651058474" sldId="268"/>
        </pc:sldMkLst>
      </pc:sldChg>
      <pc:sldChg chg="modSp">
        <pc:chgData name="Anthony Chingindi" userId="S::c019008i@student.staffs.ac.uk::1c679641-b1cb-4605-9c91-fe936c3439b3" providerId="AD" clId="Web-{BAF45B1C-D63F-1694-9453-2B6C771ED829}" dt="2025-07-17T23:46:22.991" v="30"/>
        <pc:sldMkLst>
          <pc:docMk/>
          <pc:sldMk cId="3313450045" sldId="1612"/>
        </pc:sldMkLst>
        <pc:spChg chg="mod">
          <ac:chgData name="Anthony Chingindi" userId="S::c019008i@student.staffs.ac.uk::1c679641-b1cb-4605-9c91-fe936c3439b3" providerId="AD" clId="Web-{BAF45B1C-D63F-1694-9453-2B6C771ED829}" dt="2025-07-17T23:46:22.991" v="30"/>
          <ac:spMkLst>
            <pc:docMk/>
            <pc:sldMk cId="3313450045" sldId="1612"/>
            <ac:spMk id="3" creationId="{1A385359-5FD3-D5C8-1467-F7082543AA4C}"/>
          </ac:spMkLst>
        </pc:spChg>
      </pc:sldChg>
      <pc:sldChg chg="modSp">
        <pc:chgData name="Anthony Chingindi" userId="S::c019008i@student.staffs.ac.uk::1c679641-b1cb-4605-9c91-fe936c3439b3" providerId="AD" clId="Web-{BAF45B1C-D63F-1694-9453-2B6C771ED829}" dt="2025-07-17T23:46:12.788" v="29"/>
        <pc:sldMkLst>
          <pc:docMk/>
          <pc:sldMk cId="3583299259" sldId="1640"/>
        </pc:sldMkLst>
        <pc:spChg chg="mod">
          <ac:chgData name="Anthony Chingindi" userId="S::c019008i@student.staffs.ac.uk::1c679641-b1cb-4605-9c91-fe936c3439b3" providerId="AD" clId="Web-{BAF45B1C-D63F-1694-9453-2B6C771ED829}" dt="2025-07-17T23:46:12.788" v="29"/>
          <ac:spMkLst>
            <pc:docMk/>
            <pc:sldMk cId="3583299259" sldId="1640"/>
            <ac:spMk id="8" creationId="{172DA618-0270-2740-2133-15CA459B5E9D}"/>
          </ac:spMkLst>
        </pc:spChg>
      </pc:sldChg>
      <pc:sldChg chg="del">
        <pc:chgData name="Anthony Chingindi" userId="S::c019008i@student.staffs.ac.uk::1c679641-b1cb-4605-9c91-fe936c3439b3" providerId="AD" clId="Web-{BAF45B1C-D63F-1694-9453-2B6C771ED829}" dt="2025-07-17T23:48:07.922" v="48"/>
        <pc:sldMkLst>
          <pc:docMk/>
          <pc:sldMk cId="1658327585" sldId="1644"/>
        </pc:sldMkLst>
      </pc:sldChg>
      <pc:sldChg chg="addSp delSp modSp new">
        <pc:chgData name="Anthony Chingindi" userId="S::c019008i@student.staffs.ac.uk::1c679641-b1cb-4605-9c91-fe936c3439b3" providerId="AD" clId="Web-{BAF45B1C-D63F-1694-9453-2B6C771ED829}" dt="2025-07-17T23:49:59.023" v="51" actId="1076"/>
        <pc:sldMkLst>
          <pc:docMk/>
          <pc:sldMk cId="468499725" sldId="1645"/>
        </pc:sldMkLst>
        <pc:spChg chg="del">
          <ac:chgData name="Anthony Chingindi" userId="S::c019008i@student.staffs.ac.uk::1c679641-b1cb-4605-9c91-fe936c3439b3" providerId="AD" clId="Web-{BAF45B1C-D63F-1694-9453-2B6C771ED829}" dt="2025-07-17T23:43:10.448" v="2"/>
          <ac:spMkLst>
            <pc:docMk/>
            <pc:sldMk cId="468499725" sldId="1645"/>
            <ac:spMk id="2" creationId="{EA57D149-9EF1-E32C-5305-D6FBC33FC492}"/>
          </ac:spMkLst>
        </pc:spChg>
        <pc:spChg chg="del">
          <ac:chgData name="Anthony Chingindi" userId="S::c019008i@student.staffs.ac.uk::1c679641-b1cb-4605-9c91-fe936c3439b3" providerId="AD" clId="Web-{BAF45B1C-D63F-1694-9453-2B6C771ED829}" dt="2025-07-17T23:43:13.417" v="3"/>
          <ac:spMkLst>
            <pc:docMk/>
            <pc:sldMk cId="468499725" sldId="1645"/>
            <ac:spMk id="6" creationId="{3F750C3E-3FDD-FFFB-93DD-BCE5AF94133C}"/>
          </ac:spMkLst>
        </pc:spChg>
        <pc:spChg chg="del">
          <ac:chgData name="Anthony Chingindi" userId="S::c019008i@student.staffs.ac.uk::1c679641-b1cb-4605-9c91-fe936c3439b3" providerId="AD" clId="Web-{BAF45B1C-D63F-1694-9453-2B6C771ED829}" dt="2025-07-17T23:43:16.120" v="4"/>
          <ac:spMkLst>
            <pc:docMk/>
            <pc:sldMk cId="468499725" sldId="1645"/>
            <ac:spMk id="7" creationId="{8F76933E-AF4B-B999-4822-E1B5C9044A3F}"/>
          </ac:spMkLst>
        </pc:spChg>
        <pc:spChg chg="add mod">
          <ac:chgData name="Anthony Chingindi" userId="S::c019008i@student.staffs.ac.uk::1c679641-b1cb-4605-9c91-fe936c3439b3" providerId="AD" clId="Web-{BAF45B1C-D63F-1694-9453-2B6C771ED829}" dt="2025-07-17T23:49:59.023" v="51" actId="1076"/>
          <ac:spMkLst>
            <pc:docMk/>
            <pc:sldMk cId="468499725" sldId="1645"/>
            <ac:spMk id="9" creationId="{32ABBEF2-C1E3-5F4F-B196-15FCEF25DFF1}"/>
          </ac:spMkLst>
        </pc:spChg>
        <pc:picChg chg="add mod">
          <ac:chgData name="Anthony Chingindi" userId="S::c019008i@student.staffs.ac.uk::1c679641-b1cb-4605-9c91-fe936c3439b3" providerId="AD" clId="Web-{BAF45B1C-D63F-1694-9453-2B6C771ED829}" dt="2025-07-17T23:43:18.011" v="5"/>
          <ac:picMkLst>
            <pc:docMk/>
            <pc:sldMk cId="468499725" sldId="1645"/>
            <ac:picMk id="8" creationId="{A60F4A6F-8464-8FBD-08E3-8D1BE068090C}"/>
          </ac:picMkLst>
        </pc:picChg>
      </pc:sldChg>
      <pc:sldChg chg="addSp modSp add ord replId">
        <pc:chgData name="Anthony Chingindi" userId="S::c019008i@student.staffs.ac.uk::1c679641-b1cb-4605-9c91-fe936c3439b3" providerId="AD" clId="Web-{BAF45B1C-D63F-1694-9453-2B6C771ED829}" dt="2025-07-17T23:50:07.351" v="54" actId="1076"/>
        <pc:sldMkLst>
          <pc:docMk/>
          <pc:sldMk cId="2532090450" sldId="1646"/>
        </pc:sldMkLst>
        <pc:spChg chg="add mod">
          <ac:chgData name="Anthony Chingindi" userId="S::c019008i@student.staffs.ac.uk::1c679641-b1cb-4605-9c91-fe936c3439b3" providerId="AD" clId="Web-{BAF45B1C-D63F-1694-9453-2B6C771ED829}" dt="2025-07-17T23:50:07.351" v="54" actId="1076"/>
          <ac:spMkLst>
            <pc:docMk/>
            <pc:sldMk cId="2532090450" sldId="1646"/>
            <ac:spMk id="2" creationId="{7D6D432F-5817-D4C7-EB47-D974AB16DBDF}"/>
          </ac:spMkLst>
        </pc:spChg>
      </pc:sldChg>
      <pc:sldChg chg="addSp delSp modSp new addAnim modAnim">
        <pc:chgData name="Anthony Chingindi" userId="S::c019008i@student.staffs.ac.uk::1c679641-b1cb-4605-9c91-fe936c3439b3" providerId="AD" clId="Web-{BAF45B1C-D63F-1694-9453-2B6C771ED829}" dt="2025-07-17T23:58:40.551" v="99" actId="14100"/>
        <pc:sldMkLst>
          <pc:docMk/>
          <pc:sldMk cId="4272073317" sldId="1647"/>
        </pc:sldMkLst>
        <pc:spChg chg="del">
          <ac:chgData name="Anthony Chingindi" userId="S::c019008i@student.staffs.ac.uk::1c679641-b1cb-4605-9c91-fe936c3439b3" providerId="AD" clId="Web-{BAF45B1C-D63F-1694-9453-2B6C771ED829}" dt="2025-07-17T23:54:36.738" v="56"/>
          <ac:spMkLst>
            <pc:docMk/>
            <pc:sldMk cId="4272073317" sldId="1647"/>
            <ac:spMk id="2" creationId="{78CC32AC-BBA6-3BFA-04F4-B71109C69546}"/>
          </ac:spMkLst>
        </pc:spChg>
        <pc:spChg chg="del">
          <ac:chgData name="Anthony Chingindi" userId="S::c019008i@student.staffs.ac.uk::1c679641-b1cb-4605-9c91-fe936c3439b3" providerId="AD" clId="Web-{BAF45B1C-D63F-1694-9453-2B6C771ED829}" dt="2025-07-17T23:54:43.176" v="58"/>
          <ac:spMkLst>
            <pc:docMk/>
            <pc:sldMk cId="4272073317" sldId="1647"/>
            <ac:spMk id="6" creationId="{BEBC71CD-E8E1-2CB0-2566-FADAFA0EA8DC}"/>
          </ac:spMkLst>
        </pc:spChg>
        <pc:spChg chg="del">
          <ac:chgData name="Anthony Chingindi" userId="S::c019008i@student.staffs.ac.uk::1c679641-b1cb-4605-9c91-fe936c3439b3" providerId="AD" clId="Web-{BAF45B1C-D63F-1694-9453-2B6C771ED829}" dt="2025-07-17T23:54:40.145" v="57"/>
          <ac:spMkLst>
            <pc:docMk/>
            <pc:sldMk cId="4272073317" sldId="1647"/>
            <ac:spMk id="7" creationId="{0150AB0B-7063-5F76-8568-6089702FBC8E}"/>
          </ac:spMkLst>
        </pc:spChg>
        <pc:spChg chg="add mod">
          <ac:chgData name="Anthony Chingindi" userId="S::c019008i@student.staffs.ac.uk::1c679641-b1cb-4605-9c91-fe936c3439b3" providerId="AD" clId="Web-{BAF45B1C-D63F-1694-9453-2B6C771ED829}" dt="2025-07-17T23:58:40.551" v="99" actId="14100"/>
          <ac:spMkLst>
            <pc:docMk/>
            <pc:sldMk cId="4272073317" sldId="1647"/>
            <ac:spMk id="8" creationId="{C6DE13F1-C9A6-9B04-246F-0A6F27CE0B49}"/>
          </ac:spMkLst>
        </pc:spChg>
        <pc:inkChg chg="add del">
          <ac:chgData name="Anthony Chingindi" userId="S::c019008i@student.staffs.ac.uk::1c679641-b1cb-4605-9c91-fe936c3439b3" providerId="AD" clId="Web-{BAF45B1C-D63F-1694-9453-2B6C771ED829}" dt="2025-07-17T23:57:33.406" v="90"/>
          <ac:inkMkLst>
            <pc:docMk/>
            <pc:sldMk cId="4272073317" sldId="1647"/>
            <ac:inkMk id="9" creationId="{0DFFDB24-BCB3-3A28-21F6-B80FCE4EE969}"/>
          </ac:inkMkLst>
        </pc:inkChg>
        <pc:inkChg chg="add del">
          <ac:chgData name="Anthony Chingindi" userId="S::c019008i@student.staffs.ac.uk::1c679641-b1cb-4605-9c91-fe936c3439b3" providerId="AD" clId="Web-{BAF45B1C-D63F-1694-9453-2B6C771ED829}" dt="2025-07-17T23:57:32.827" v="89"/>
          <ac:inkMkLst>
            <pc:docMk/>
            <pc:sldMk cId="4272073317" sldId="1647"/>
            <ac:inkMk id="10" creationId="{9D83FC3A-39E9-4F74-DC23-3BF707A21B8F}"/>
          </ac:inkMkLst>
        </pc:inkChg>
        <pc:inkChg chg="add del">
          <ac:chgData name="Anthony Chingindi" userId="S::c019008i@student.staffs.ac.uk::1c679641-b1cb-4605-9c91-fe936c3439b3" providerId="AD" clId="Web-{BAF45B1C-D63F-1694-9453-2B6C771ED829}" dt="2025-07-17T23:57:32.749" v="88"/>
          <ac:inkMkLst>
            <pc:docMk/>
            <pc:sldMk cId="4272073317" sldId="1647"/>
            <ac:inkMk id="11" creationId="{21B4EAC1-7CE2-3D2A-7C96-5005515AF1A4}"/>
          </ac:inkMkLst>
        </pc:inkChg>
        <pc:inkChg chg="add del">
          <ac:chgData name="Anthony Chingindi" userId="S::c019008i@student.staffs.ac.uk::1c679641-b1cb-4605-9c91-fe936c3439b3" providerId="AD" clId="Web-{BAF45B1C-D63F-1694-9453-2B6C771ED829}" dt="2025-07-17T23:57:32.671" v="87"/>
          <ac:inkMkLst>
            <pc:docMk/>
            <pc:sldMk cId="4272073317" sldId="1647"/>
            <ac:inkMk id="12" creationId="{2BE12E79-C908-8C6E-2E3D-60195F6E95EF}"/>
          </ac:inkMkLst>
        </pc:inkChg>
        <pc:inkChg chg="add del">
          <ac:chgData name="Anthony Chingindi" userId="S::c019008i@student.staffs.ac.uk::1c679641-b1cb-4605-9c91-fe936c3439b3" providerId="AD" clId="Web-{BAF45B1C-D63F-1694-9453-2B6C771ED829}" dt="2025-07-17T23:57:32.593" v="86"/>
          <ac:inkMkLst>
            <pc:docMk/>
            <pc:sldMk cId="4272073317" sldId="1647"/>
            <ac:inkMk id="13" creationId="{E242558D-E268-A426-B803-6EDBEAF252A8}"/>
          </ac:inkMkLst>
        </pc:inkChg>
        <pc:inkChg chg="add del">
          <ac:chgData name="Anthony Chingindi" userId="S::c019008i@student.staffs.ac.uk::1c679641-b1cb-4605-9c91-fe936c3439b3" providerId="AD" clId="Web-{BAF45B1C-D63F-1694-9453-2B6C771ED829}" dt="2025-07-17T23:57:32.515" v="85"/>
          <ac:inkMkLst>
            <pc:docMk/>
            <pc:sldMk cId="4272073317" sldId="1647"/>
            <ac:inkMk id="14" creationId="{0E23D0D6-7FBA-3C79-0B41-3AD132BC8378}"/>
          </ac:inkMkLst>
        </pc:inkChg>
        <pc:inkChg chg="add del">
          <ac:chgData name="Anthony Chingindi" userId="S::c019008i@student.staffs.ac.uk::1c679641-b1cb-4605-9c91-fe936c3439b3" providerId="AD" clId="Web-{BAF45B1C-D63F-1694-9453-2B6C771ED829}" dt="2025-07-17T23:57:30.249" v="84"/>
          <ac:inkMkLst>
            <pc:docMk/>
            <pc:sldMk cId="4272073317" sldId="1647"/>
            <ac:inkMk id="15" creationId="{B1372955-2418-732C-5E07-C993FD419AC8}"/>
          </ac:inkMkLst>
        </pc:inkChg>
        <pc:inkChg chg="add del">
          <ac:chgData name="Anthony Chingindi" userId="S::c019008i@student.staffs.ac.uk::1c679641-b1cb-4605-9c91-fe936c3439b3" providerId="AD" clId="Web-{BAF45B1C-D63F-1694-9453-2B6C771ED829}" dt="2025-07-17T23:57:27.983" v="83"/>
          <ac:inkMkLst>
            <pc:docMk/>
            <pc:sldMk cId="4272073317" sldId="1647"/>
            <ac:inkMk id="16" creationId="{3418C9F8-546B-2360-A083-5FD74D5B1C59}"/>
          </ac:inkMkLst>
        </pc:inkChg>
      </pc:sldChg>
    </pc:docChg>
  </pc:docChgLst>
  <pc:docChgLst>
    <pc:chgData name="Anthony Chingindi" userId="S::c019008i@student.staffs.ac.uk::1c679641-b1cb-4605-9c91-fe936c3439b3" providerId="AD" clId="Web-{3744B1E3-F7F6-045C-82D0-44AF2A1301DF}"/>
    <pc:docChg chg="addSld modSld">
      <pc:chgData name="Anthony Chingindi" userId="S::c019008i@student.staffs.ac.uk::1c679641-b1cb-4605-9c91-fe936c3439b3" providerId="AD" clId="Web-{3744B1E3-F7F6-045C-82D0-44AF2A1301DF}" dt="2025-07-12T00:32:42.015" v="6"/>
      <pc:docMkLst>
        <pc:docMk/>
      </pc:docMkLst>
      <pc:sldChg chg="modSp">
        <pc:chgData name="Anthony Chingindi" userId="S::c019008i@student.staffs.ac.uk::1c679641-b1cb-4605-9c91-fe936c3439b3" providerId="AD" clId="Web-{3744B1E3-F7F6-045C-82D0-44AF2A1301DF}" dt="2025-07-12T00:11:20.890" v="3" actId="20577"/>
        <pc:sldMkLst>
          <pc:docMk/>
          <pc:sldMk cId="3313450045" sldId="1612"/>
        </pc:sldMkLst>
        <pc:spChg chg="mod">
          <ac:chgData name="Anthony Chingindi" userId="S::c019008i@student.staffs.ac.uk::1c679641-b1cb-4605-9c91-fe936c3439b3" providerId="AD" clId="Web-{3744B1E3-F7F6-045C-82D0-44AF2A1301DF}" dt="2025-07-12T00:11:20.890" v="3" actId="20577"/>
          <ac:spMkLst>
            <pc:docMk/>
            <pc:sldMk cId="3313450045" sldId="1612"/>
            <ac:spMk id="3" creationId="{1A385359-5FD3-D5C8-1467-F7082543AA4C}"/>
          </ac:spMkLst>
        </pc:spChg>
      </pc:sldChg>
      <pc:sldChg chg="addSp delSp modSp new">
        <pc:chgData name="Anthony Chingindi" userId="S::c019008i@student.staffs.ac.uk::1c679641-b1cb-4605-9c91-fe936c3439b3" providerId="AD" clId="Web-{3744B1E3-F7F6-045C-82D0-44AF2A1301DF}" dt="2025-07-12T00:32:42.015" v="6"/>
        <pc:sldMkLst>
          <pc:docMk/>
          <pc:sldMk cId="3985826986" sldId="1639"/>
        </pc:sldMkLst>
        <pc:picChg chg="add mod ord">
          <ac:chgData name="Anthony Chingindi" userId="S::c019008i@student.staffs.ac.uk::1c679641-b1cb-4605-9c91-fe936c3439b3" providerId="AD" clId="Web-{3744B1E3-F7F6-045C-82D0-44AF2A1301DF}" dt="2025-07-12T00:32:42.015" v="6"/>
          <ac:picMkLst>
            <pc:docMk/>
            <pc:sldMk cId="3985826986" sldId="1639"/>
            <ac:picMk id="8" creationId="{FEB2641C-A757-CB4D-0DF6-1F0AD2ED544A}"/>
          </ac:picMkLst>
        </pc:picChg>
      </pc:sldChg>
    </pc:docChg>
  </pc:docChgLst>
  <pc:docChgLst>
    <pc:chgData name="Anthony Chingindi" userId="S::c019008i@student.staffs.ac.uk::1c679641-b1cb-4605-9c91-fe936c3439b3" providerId="AD" clId="Web-{38F221A5-6EDC-4344-41BC-C3D1F68682B8}"/>
    <pc:docChg chg="delSld modSld addMainMaster delMainMaster">
      <pc:chgData name="Anthony Chingindi" userId="S::c019008i@student.staffs.ac.uk::1c679641-b1cb-4605-9c91-fe936c3439b3" providerId="AD" clId="Web-{38F221A5-6EDC-4344-41BC-C3D1F68682B8}" dt="2025-07-14T23:34:24.289" v="45" actId="1076"/>
      <pc:docMkLst>
        <pc:docMk/>
      </pc:docMkLst>
      <pc:sldChg chg="modSp mod modClrScheme chgLayout">
        <pc:chgData name="Anthony Chingindi" userId="S::c019008i@student.staffs.ac.uk::1c679641-b1cb-4605-9c91-fe936c3439b3" providerId="AD" clId="Web-{38F221A5-6EDC-4344-41BC-C3D1F68682B8}" dt="2025-07-14T23:23:54.852" v="33"/>
        <pc:sldMkLst>
          <pc:docMk/>
          <pc:sldMk cId="4216523365" sldId="257"/>
        </pc:sldMkLst>
        <pc:spChg chg="mod ord">
          <ac:chgData name="Anthony Chingindi" userId="S::c019008i@student.staffs.ac.uk::1c679641-b1cb-4605-9c91-fe936c3439b3" providerId="AD" clId="Web-{38F221A5-6EDC-4344-41BC-C3D1F68682B8}" dt="2025-07-14T23:23:54.852" v="33"/>
          <ac:spMkLst>
            <pc:docMk/>
            <pc:sldMk cId="4216523365" sldId="257"/>
            <ac:spMk id="2" creationId="{93B255C6-1E2E-E4BD-2E9F-B3321C22A292}"/>
          </ac:spMkLst>
        </pc:spChg>
      </pc:sldChg>
      <pc:sldChg chg="modSp mod modClrScheme chgLayout">
        <pc:chgData name="Anthony Chingindi" userId="S::c019008i@student.staffs.ac.uk::1c679641-b1cb-4605-9c91-fe936c3439b3" providerId="AD" clId="Web-{38F221A5-6EDC-4344-41BC-C3D1F68682B8}" dt="2025-07-14T23:23:54.852" v="33"/>
        <pc:sldMkLst>
          <pc:docMk/>
          <pc:sldMk cId="1471035344" sldId="259"/>
        </pc:sldMkLst>
        <pc:spChg chg="mod ord">
          <ac:chgData name="Anthony Chingindi" userId="S::c019008i@student.staffs.ac.uk::1c679641-b1cb-4605-9c91-fe936c3439b3" providerId="AD" clId="Web-{38F221A5-6EDC-4344-41BC-C3D1F68682B8}" dt="2025-07-14T23:23:54.852" v="33"/>
          <ac:spMkLst>
            <pc:docMk/>
            <pc:sldMk cId="1471035344" sldId="259"/>
            <ac:spMk id="2" creationId="{B2E133A0-1764-3DC0-A9D7-7733B04AFC75}"/>
          </ac:spMkLst>
        </pc:spChg>
        <pc:spChg chg="mod ord">
          <ac:chgData name="Anthony Chingindi" userId="S::c019008i@student.staffs.ac.uk::1c679641-b1cb-4605-9c91-fe936c3439b3" providerId="AD" clId="Web-{38F221A5-6EDC-4344-41BC-C3D1F68682B8}" dt="2025-07-14T23:23:54.852" v="33"/>
          <ac:spMkLst>
            <pc:docMk/>
            <pc:sldMk cId="1471035344" sldId="259"/>
            <ac:spMk id="3" creationId="{8DC6822A-D1D9-EA6C-D8F4-6F6AB9565D17}"/>
          </ac:spMkLst>
        </pc:spChg>
      </pc:sldChg>
      <pc:sldChg chg="modSp del mod modClrScheme chgLayout">
        <pc:chgData name="Anthony Chingindi" userId="S::c019008i@student.staffs.ac.uk::1c679641-b1cb-4605-9c91-fe936c3439b3" providerId="AD" clId="Web-{38F221A5-6EDC-4344-41BC-C3D1F68682B8}" dt="2025-07-14T23:24:02.883" v="34"/>
        <pc:sldMkLst>
          <pc:docMk/>
          <pc:sldMk cId="4198690590" sldId="260"/>
        </pc:sldMkLst>
      </pc:sldChg>
      <pc:sldChg chg="addSp delSp modSp mod modClrScheme chgLayout">
        <pc:chgData name="Anthony Chingindi" userId="S::c019008i@student.staffs.ac.uk::1c679641-b1cb-4605-9c91-fe936c3439b3" providerId="AD" clId="Web-{38F221A5-6EDC-4344-41BC-C3D1F68682B8}" dt="2025-07-14T23:34:24.289" v="45" actId="1076"/>
        <pc:sldMkLst>
          <pc:docMk/>
          <pc:sldMk cId="187927555" sldId="261"/>
        </pc:sldMkLst>
        <pc:picChg chg="add mod modCrop">
          <ac:chgData name="Anthony Chingindi" userId="S::c019008i@student.staffs.ac.uk::1c679641-b1cb-4605-9c91-fe936c3439b3" providerId="AD" clId="Web-{38F221A5-6EDC-4344-41BC-C3D1F68682B8}" dt="2025-07-14T23:34:24.289" v="45" actId="1076"/>
          <ac:picMkLst>
            <pc:docMk/>
            <pc:sldMk cId="187927555" sldId="261"/>
            <ac:picMk id="8" creationId="{CD4463DF-FAFD-9052-FA40-EB65CA623448}"/>
          </ac:picMkLst>
        </pc:picChg>
      </pc:sldChg>
      <pc:sldChg chg="modSp mod modClrScheme chgLayout">
        <pc:chgData name="Anthony Chingindi" userId="S::c019008i@student.staffs.ac.uk::1c679641-b1cb-4605-9c91-fe936c3439b3" providerId="AD" clId="Web-{38F221A5-6EDC-4344-41BC-C3D1F68682B8}" dt="2025-07-14T23:23:54.852" v="33"/>
        <pc:sldMkLst>
          <pc:docMk/>
          <pc:sldMk cId="1941379388" sldId="263"/>
        </pc:sldMkLst>
      </pc:sldChg>
      <pc:sldChg chg="modSp mod modClrScheme chgLayout">
        <pc:chgData name="Anthony Chingindi" userId="S::c019008i@student.staffs.ac.uk::1c679641-b1cb-4605-9c91-fe936c3439b3" providerId="AD" clId="Web-{38F221A5-6EDC-4344-41BC-C3D1F68682B8}" dt="2025-07-14T23:23:54.852" v="33"/>
        <pc:sldMkLst>
          <pc:docMk/>
          <pc:sldMk cId="53001128" sldId="264"/>
        </pc:sldMkLst>
      </pc:sldChg>
      <pc:sldChg chg="modSp mod modClrScheme chgLayout">
        <pc:chgData name="Anthony Chingindi" userId="S::c019008i@student.staffs.ac.uk::1c679641-b1cb-4605-9c91-fe936c3439b3" providerId="AD" clId="Web-{38F221A5-6EDC-4344-41BC-C3D1F68682B8}" dt="2025-07-14T23:23:54.852" v="33"/>
        <pc:sldMkLst>
          <pc:docMk/>
          <pc:sldMk cId="3599844030" sldId="265"/>
        </pc:sldMkLst>
      </pc:sldChg>
      <pc:sldChg chg="modSp mod modClrScheme chgLayout">
        <pc:chgData name="Anthony Chingindi" userId="S::c019008i@student.staffs.ac.uk::1c679641-b1cb-4605-9c91-fe936c3439b3" providerId="AD" clId="Web-{38F221A5-6EDC-4344-41BC-C3D1F68682B8}" dt="2025-07-14T23:23:54.852" v="33"/>
        <pc:sldMkLst>
          <pc:docMk/>
          <pc:sldMk cId="3947552595" sldId="266"/>
        </pc:sldMkLst>
      </pc:sldChg>
      <pc:sldChg chg="modSp mod modClrScheme chgLayout">
        <pc:chgData name="Anthony Chingindi" userId="S::c019008i@student.staffs.ac.uk::1c679641-b1cb-4605-9c91-fe936c3439b3" providerId="AD" clId="Web-{38F221A5-6EDC-4344-41BC-C3D1F68682B8}" dt="2025-07-14T23:23:54.852" v="33"/>
        <pc:sldMkLst>
          <pc:docMk/>
          <pc:sldMk cId="2999686948" sldId="267"/>
        </pc:sldMkLst>
        <pc:spChg chg="mod ord">
          <ac:chgData name="Anthony Chingindi" userId="S::c019008i@student.staffs.ac.uk::1c679641-b1cb-4605-9c91-fe936c3439b3" providerId="AD" clId="Web-{38F221A5-6EDC-4344-41BC-C3D1F68682B8}" dt="2025-07-14T23:23:54.852" v="33"/>
          <ac:spMkLst>
            <pc:docMk/>
            <pc:sldMk cId="2999686948" sldId="267"/>
            <ac:spMk id="2" creationId="{E4A209B1-CECE-7466-7044-9D73619E56A1}"/>
          </ac:spMkLst>
        </pc:spChg>
        <pc:picChg chg="mod ord">
          <ac:chgData name="Anthony Chingindi" userId="S::c019008i@student.staffs.ac.uk::1c679641-b1cb-4605-9c91-fe936c3439b3" providerId="AD" clId="Web-{38F221A5-6EDC-4344-41BC-C3D1F68682B8}" dt="2025-07-14T23:23:54.852" v="33"/>
          <ac:picMkLst>
            <pc:docMk/>
            <pc:sldMk cId="2999686948" sldId="267"/>
            <ac:picMk id="7" creationId="{0F06CFED-994E-137F-0F8E-1A9795C48E1E}"/>
          </ac:picMkLst>
        </pc:picChg>
      </pc:sldChg>
      <pc:sldChg chg="modSp mod modClrScheme chgLayout">
        <pc:chgData name="Anthony Chingindi" userId="S::c019008i@student.staffs.ac.uk::1c679641-b1cb-4605-9c91-fe936c3439b3" providerId="AD" clId="Web-{38F221A5-6EDC-4344-41BC-C3D1F68682B8}" dt="2025-07-14T23:23:54.852" v="33"/>
        <pc:sldMkLst>
          <pc:docMk/>
          <pc:sldMk cId="2651058474" sldId="268"/>
        </pc:sldMkLst>
      </pc:sldChg>
      <pc:sldChg chg="modSp mod modClrScheme chgLayout">
        <pc:chgData name="Anthony Chingindi" userId="S::c019008i@student.staffs.ac.uk::1c679641-b1cb-4605-9c91-fe936c3439b3" providerId="AD" clId="Web-{38F221A5-6EDC-4344-41BC-C3D1F68682B8}" dt="2025-07-14T23:23:54.852" v="33"/>
        <pc:sldMkLst>
          <pc:docMk/>
          <pc:sldMk cId="1384372434" sldId="269"/>
        </pc:sldMkLst>
      </pc:sldChg>
      <pc:sldChg chg="modSp mod modClrScheme chgLayout">
        <pc:chgData name="Anthony Chingindi" userId="S::c019008i@student.staffs.ac.uk::1c679641-b1cb-4605-9c91-fe936c3439b3" providerId="AD" clId="Web-{38F221A5-6EDC-4344-41BC-C3D1F68682B8}" dt="2025-07-14T23:23:54.852" v="33"/>
        <pc:sldMkLst>
          <pc:docMk/>
          <pc:sldMk cId="3762730561" sldId="270"/>
        </pc:sldMkLst>
      </pc:sldChg>
      <pc:sldChg chg="modSp mod modClrScheme chgLayout">
        <pc:chgData name="Anthony Chingindi" userId="S::c019008i@student.staffs.ac.uk::1c679641-b1cb-4605-9c91-fe936c3439b3" providerId="AD" clId="Web-{38F221A5-6EDC-4344-41BC-C3D1F68682B8}" dt="2025-07-14T23:23:54.852" v="33"/>
        <pc:sldMkLst>
          <pc:docMk/>
          <pc:sldMk cId="3313450045" sldId="1612"/>
        </pc:sldMkLst>
        <pc:spChg chg="mod ord">
          <ac:chgData name="Anthony Chingindi" userId="S::c019008i@student.staffs.ac.uk::1c679641-b1cb-4605-9c91-fe936c3439b3" providerId="AD" clId="Web-{38F221A5-6EDC-4344-41BC-C3D1F68682B8}" dt="2025-07-14T23:23:54.852" v="33"/>
          <ac:spMkLst>
            <pc:docMk/>
            <pc:sldMk cId="3313450045" sldId="1612"/>
            <ac:spMk id="2" creationId="{8AA144A5-0283-F980-85F3-EE51746FC4CD}"/>
          </ac:spMkLst>
        </pc:spChg>
        <pc:spChg chg="mod ord">
          <ac:chgData name="Anthony Chingindi" userId="S::c019008i@student.staffs.ac.uk::1c679641-b1cb-4605-9c91-fe936c3439b3" providerId="AD" clId="Web-{38F221A5-6EDC-4344-41BC-C3D1F68682B8}" dt="2025-07-14T23:23:54.852" v="33"/>
          <ac:spMkLst>
            <pc:docMk/>
            <pc:sldMk cId="3313450045" sldId="1612"/>
            <ac:spMk id="3" creationId="{1A385359-5FD3-D5C8-1467-F7082543AA4C}"/>
          </ac:spMkLst>
        </pc:spChg>
        <pc:picChg chg="mod ord">
          <ac:chgData name="Anthony Chingindi" userId="S::c019008i@student.staffs.ac.uk::1c679641-b1cb-4605-9c91-fe936c3439b3" providerId="AD" clId="Web-{38F221A5-6EDC-4344-41BC-C3D1F68682B8}" dt="2025-07-14T23:23:54.852" v="33"/>
          <ac:picMkLst>
            <pc:docMk/>
            <pc:sldMk cId="3313450045" sldId="1612"/>
            <ac:picMk id="6" creationId="{D6E9EE89-2952-15AB-D32F-B1FA5961B0B8}"/>
          </ac:picMkLst>
        </pc:picChg>
      </pc:sldChg>
      <pc:sldChg chg="modSp mod modClrScheme chgLayout">
        <pc:chgData name="Anthony Chingindi" userId="S::c019008i@student.staffs.ac.uk::1c679641-b1cb-4605-9c91-fe936c3439b3" providerId="AD" clId="Web-{38F221A5-6EDC-4344-41BC-C3D1F68682B8}" dt="2025-07-14T23:23:54.852" v="33"/>
        <pc:sldMkLst>
          <pc:docMk/>
          <pc:sldMk cId="323053289" sldId="1638"/>
        </pc:sldMkLst>
      </pc:sldChg>
      <pc:sldChg chg="addSp delSp modSp mod modClrScheme chgLayout">
        <pc:chgData name="Anthony Chingindi" userId="S::c019008i@student.staffs.ac.uk::1c679641-b1cb-4605-9c91-fe936c3439b3" providerId="AD" clId="Web-{38F221A5-6EDC-4344-41BC-C3D1F68682B8}" dt="2025-07-14T23:33:10.021" v="40"/>
        <pc:sldMkLst>
          <pc:docMk/>
          <pc:sldMk cId="3985826986" sldId="1639"/>
        </pc:sldMkLst>
        <pc:spChg chg="mod ord">
          <ac:chgData name="Anthony Chingindi" userId="S::c019008i@student.staffs.ac.uk::1c679641-b1cb-4605-9c91-fe936c3439b3" providerId="AD" clId="Web-{38F221A5-6EDC-4344-41BC-C3D1F68682B8}" dt="2025-07-14T23:23:54.852" v="33"/>
          <ac:spMkLst>
            <pc:docMk/>
            <pc:sldMk cId="3985826986" sldId="1639"/>
            <ac:spMk id="3" creationId="{93AF0D0C-462B-4289-7BDA-E6A07F53DE74}"/>
          </ac:spMkLst>
        </pc:spChg>
        <pc:spChg chg="mod ord">
          <ac:chgData name="Anthony Chingindi" userId="S::c019008i@student.staffs.ac.uk::1c679641-b1cb-4605-9c91-fe936c3439b3" providerId="AD" clId="Web-{38F221A5-6EDC-4344-41BC-C3D1F68682B8}" dt="2025-07-14T23:23:54.852" v="33"/>
          <ac:spMkLst>
            <pc:docMk/>
            <pc:sldMk cId="3985826986" sldId="1639"/>
            <ac:spMk id="4" creationId="{B83BA3D2-EF84-C442-C52B-478B3C97D186}"/>
          </ac:spMkLst>
        </pc:spChg>
        <pc:spChg chg="mod ord">
          <ac:chgData name="Anthony Chingindi" userId="S::c019008i@student.staffs.ac.uk::1c679641-b1cb-4605-9c91-fe936c3439b3" providerId="AD" clId="Web-{38F221A5-6EDC-4344-41BC-C3D1F68682B8}" dt="2025-07-14T23:23:54.852" v="33"/>
          <ac:spMkLst>
            <pc:docMk/>
            <pc:sldMk cId="3985826986" sldId="1639"/>
            <ac:spMk id="5" creationId="{50973941-39F4-CC70-C01B-A1074C9D8462}"/>
          </ac:spMkLst>
        </pc:spChg>
        <pc:picChg chg="mod ord modCrop">
          <ac:chgData name="Anthony Chingindi" userId="S::c019008i@student.staffs.ac.uk::1c679641-b1cb-4605-9c91-fe936c3439b3" providerId="AD" clId="Web-{38F221A5-6EDC-4344-41BC-C3D1F68682B8}" dt="2025-07-14T23:23:54.852" v="33"/>
          <ac:picMkLst>
            <pc:docMk/>
            <pc:sldMk cId="3985826986" sldId="1639"/>
            <ac:picMk id="8" creationId="{FEB2641C-A757-CB4D-0DF6-1F0AD2ED544A}"/>
          </ac:picMkLst>
        </pc:picChg>
        <pc:picChg chg="add mod ord modCrop">
          <ac:chgData name="Anthony Chingindi" userId="S::c019008i@student.staffs.ac.uk::1c679641-b1cb-4605-9c91-fe936c3439b3" providerId="AD" clId="Web-{38F221A5-6EDC-4344-41BC-C3D1F68682B8}" dt="2025-07-14T23:23:54.852" v="33"/>
          <ac:picMkLst>
            <pc:docMk/>
            <pc:sldMk cId="3985826986" sldId="1639"/>
            <ac:picMk id="11" creationId="{EB6E1AAD-517C-E1FE-4CE6-A97994094E00}"/>
          </ac:picMkLst>
        </pc:picChg>
      </pc:sldChg>
      <pc:sldMasterChg chg="del delSldLayout">
        <pc:chgData name="Anthony Chingindi" userId="S::c019008i@student.staffs.ac.uk::1c679641-b1cb-4605-9c91-fe936c3439b3" providerId="AD" clId="Web-{38F221A5-6EDC-4344-41BC-C3D1F68682B8}" dt="2025-07-14T23:23:54.852" v="33"/>
        <pc:sldMasterMkLst>
          <pc:docMk/>
          <pc:sldMasterMk cId="179881722" sldId="2147483866"/>
        </pc:sldMasterMkLst>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3571674015" sldId="2147483867"/>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1204230998" sldId="2147483868"/>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2624309038" sldId="2147483869"/>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4027652079" sldId="2147483870"/>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2825367564" sldId="2147483871"/>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3464663038" sldId="2147483872"/>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407336122" sldId="2147483873"/>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2140967598" sldId="2147483874"/>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4013705629" sldId="2147483875"/>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492513346" sldId="2147483876"/>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3237531516" sldId="2147483877"/>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1829505612" sldId="2147483878"/>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2609028706" sldId="2147483879"/>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4015278661" sldId="2147483880"/>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1340720712" sldId="2147483881"/>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2100659495" sldId="2147483882"/>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1565620891" sldId="2147483883"/>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3019639421" sldId="2147483884"/>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3676040727" sldId="2147483885"/>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2366737522" sldId="2147483886"/>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17257498" sldId="2147483887"/>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2534304458" sldId="2147483888"/>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519174595" sldId="2147483889"/>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2610922669" sldId="2147483890"/>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2667466824" sldId="2147483891"/>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4119986469" sldId="2147483892"/>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1809744334" sldId="2147483893"/>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1988335419" sldId="2147483894"/>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728534359" sldId="2147483895"/>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3982414915" sldId="2147483896"/>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3482342393" sldId="2147483897"/>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3451082804" sldId="2147483898"/>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4007767371" sldId="2147483899"/>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2766434297" sldId="2147483900"/>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977051304" sldId="2147483901"/>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3821228477" sldId="2147483902"/>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3705582874" sldId="2147483903"/>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1615029176" sldId="2147483904"/>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1232745015" sldId="2147483905"/>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597842698" sldId="2147483906"/>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9571453" sldId="2147483907"/>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1999789121" sldId="2147483908"/>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2174225749" sldId="2147483909"/>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547053885" sldId="2147483910"/>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357035756" sldId="2147483911"/>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3025241279" sldId="2147483912"/>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1037394210" sldId="2147483913"/>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3439912058" sldId="2147483914"/>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2651206345" sldId="2147483915"/>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4250281096" sldId="2147483916"/>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756036065" sldId="2147483917"/>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2048023713" sldId="2147483918"/>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459542270" sldId="2147483919"/>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4262073696" sldId="2147483920"/>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1232919790" sldId="2147483921"/>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2345424658" sldId="2147483922"/>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3539985581" sldId="2147483923"/>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3182287164" sldId="2147483924"/>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2956998198" sldId="2147483926"/>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947999925" sldId="2147483927"/>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2018722624" sldId="2147483929"/>
          </pc:sldLayoutMkLst>
        </pc:sldLayoutChg>
        <pc:sldLayoutChg chg="del">
          <pc:chgData name="Anthony Chingindi" userId="S::c019008i@student.staffs.ac.uk::1c679641-b1cb-4605-9c91-fe936c3439b3" providerId="AD" clId="Web-{38F221A5-6EDC-4344-41BC-C3D1F68682B8}" dt="2025-07-14T23:23:54.852" v="33"/>
          <pc:sldLayoutMkLst>
            <pc:docMk/>
            <pc:sldMasterMk cId="179881722" sldId="2147483866"/>
            <pc:sldLayoutMk cId="2330367446" sldId="2147483930"/>
          </pc:sldLayoutMkLst>
        </pc:sldLayoutChg>
      </pc:sldMasterChg>
      <pc:sldMasterChg chg="add addSldLayout modSldLayout">
        <pc:chgData name="Anthony Chingindi" userId="S::c019008i@student.staffs.ac.uk::1c679641-b1cb-4605-9c91-fe936c3439b3" providerId="AD" clId="Web-{38F221A5-6EDC-4344-41BC-C3D1F68682B8}" dt="2025-07-14T23:23:54.852" v="33"/>
        <pc:sldMasterMkLst>
          <pc:docMk/>
          <pc:sldMasterMk cId="1961750991" sldId="2147483931"/>
        </pc:sldMasterMkLst>
        <pc:sldLayoutChg chg="add mod replId">
          <pc:chgData name="Anthony Chingindi" userId="S::c019008i@student.staffs.ac.uk::1c679641-b1cb-4605-9c91-fe936c3439b3" providerId="AD" clId="Web-{38F221A5-6EDC-4344-41BC-C3D1F68682B8}" dt="2025-07-14T23:23:54.852" v="33"/>
          <pc:sldLayoutMkLst>
            <pc:docMk/>
            <pc:sldMasterMk cId="1961750991" sldId="2147483931"/>
            <pc:sldLayoutMk cId="4037223404" sldId="2147483932"/>
          </pc:sldLayoutMkLst>
        </pc:sldLayoutChg>
        <pc:sldLayoutChg chg="add mod replId">
          <pc:chgData name="Anthony Chingindi" userId="S::c019008i@student.staffs.ac.uk::1c679641-b1cb-4605-9c91-fe936c3439b3" providerId="AD" clId="Web-{38F221A5-6EDC-4344-41BC-C3D1F68682B8}" dt="2025-07-14T23:23:54.852" v="33"/>
          <pc:sldLayoutMkLst>
            <pc:docMk/>
            <pc:sldMasterMk cId="1961750991" sldId="2147483931"/>
            <pc:sldLayoutMk cId="2791748018" sldId="2147483933"/>
          </pc:sldLayoutMkLst>
        </pc:sldLayoutChg>
        <pc:sldLayoutChg chg="add mod replId">
          <pc:chgData name="Anthony Chingindi" userId="S::c019008i@student.staffs.ac.uk::1c679641-b1cb-4605-9c91-fe936c3439b3" providerId="AD" clId="Web-{38F221A5-6EDC-4344-41BC-C3D1F68682B8}" dt="2025-07-14T23:23:54.852" v="33"/>
          <pc:sldLayoutMkLst>
            <pc:docMk/>
            <pc:sldMasterMk cId="1961750991" sldId="2147483931"/>
            <pc:sldLayoutMk cId="1497266290" sldId="2147483934"/>
          </pc:sldLayoutMkLst>
        </pc:sldLayoutChg>
        <pc:sldLayoutChg chg="add mod replId">
          <pc:chgData name="Anthony Chingindi" userId="S::c019008i@student.staffs.ac.uk::1c679641-b1cb-4605-9c91-fe936c3439b3" providerId="AD" clId="Web-{38F221A5-6EDC-4344-41BC-C3D1F68682B8}" dt="2025-07-14T23:23:54.852" v="33"/>
          <pc:sldLayoutMkLst>
            <pc:docMk/>
            <pc:sldMasterMk cId="1961750991" sldId="2147483931"/>
            <pc:sldLayoutMk cId="2102643634" sldId="2147483935"/>
          </pc:sldLayoutMkLst>
        </pc:sldLayoutChg>
        <pc:sldLayoutChg chg="add mod replId">
          <pc:chgData name="Anthony Chingindi" userId="S::c019008i@student.staffs.ac.uk::1c679641-b1cb-4605-9c91-fe936c3439b3" providerId="AD" clId="Web-{38F221A5-6EDC-4344-41BC-C3D1F68682B8}" dt="2025-07-14T23:23:54.852" v="33"/>
          <pc:sldLayoutMkLst>
            <pc:docMk/>
            <pc:sldMasterMk cId="1961750991" sldId="2147483931"/>
            <pc:sldLayoutMk cId="3724951173" sldId="2147483936"/>
          </pc:sldLayoutMkLst>
        </pc:sldLayoutChg>
        <pc:sldLayoutChg chg="add mod replId">
          <pc:chgData name="Anthony Chingindi" userId="S::c019008i@student.staffs.ac.uk::1c679641-b1cb-4605-9c91-fe936c3439b3" providerId="AD" clId="Web-{38F221A5-6EDC-4344-41BC-C3D1F68682B8}" dt="2025-07-14T23:23:54.852" v="33"/>
          <pc:sldLayoutMkLst>
            <pc:docMk/>
            <pc:sldMasterMk cId="1961750991" sldId="2147483931"/>
            <pc:sldLayoutMk cId="2039887312" sldId="2147483937"/>
          </pc:sldLayoutMkLst>
        </pc:sldLayoutChg>
        <pc:sldLayoutChg chg="add mod replId">
          <pc:chgData name="Anthony Chingindi" userId="S::c019008i@student.staffs.ac.uk::1c679641-b1cb-4605-9c91-fe936c3439b3" providerId="AD" clId="Web-{38F221A5-6EDC-4344-41BC-C3D1F68682B8}" dt="2025-07-14T23:23:54.852" v="33"/>
          <pc:sldLayoutMkLst>
            <pc:docMk/>
            <pc:sldMasterMk cId="1961750991" sldId="2147483931"/>
            <pc:sldLayoutMk cId="3852333793" sldId="2147483938"/>
          </pc:sldLayoutMkLst>
        </pc:sldLayoutChg>
        <pc:sldLayoutChg chg="add mod replId">
          <pc:chgData name="Anthony Chingindi" userId="S::c019008i@student.staffs.ac.uk::1c679641-b1cb-4605-9c91-fe936c3439b3" providerId="AD" clId="Web-{38F221A5-6EDC-4344-41BC-C3D1F68682B8}" dt="2025-07-14T23:23:54.852" v="33"/>
          <pc:sldLayoutMkLst>
            <pc:docMk/>
            <pc:sldMasterMk cId="1961750991" sldId="2147483931"/>
            <pc:sldLayoutMk cId="2747031820" sldId="2147483939"/>
          </pc:sldLayoutMkLst>
        </pc:sldLayoutChg>
        <pc:sldLayoutChg chg="add mod replId">
          <pc:chgData name="Anthony Chingindi" userId="S::c019008i@student.staffs.ac.uk::1c679641-b1cb-4605-9c91-fe936c3439b3" providerId="AD" clId="Web-{38F221A5-6EDC-4344-41BC-C3D1F68682B8}" dt="2025-07-14T23:23:54.852" v="33"/>
          <pc:sldLayoutMkLst>
            <pc:docMk/>
            <pc:sldMasterMk cId="1961750991" sldId="2147483931"/>
            <pc:sldLayoutMk cId="2341027335" sldId="2147483940"/>
          </pc:sldLayoutMkLst>
        </pc:sldLayoutChg>
        <pc:sldLayoutChg chg="add mod replId">
          <pc:chgData name="Anthony Chingindi" userId="S::c019008i@student.staffs.ac.uk::1c679641-b1cb-4605-9c91-fe936c3439b3" providerId="AD" clId="Web-{38F221A5-6EDC-4344-41BC-C3D1F68682B8}" dt="2025-07-14T23:23:54.852" v="33"/>
          <pc:sldLayoutMkLst>
            <pc:docMk/>
            <pc:sldMasterMk cId="1961750991" sldId="2147483931"/>
            <pc:sldLayoutMk cId="1361278183" sldId="2147483941"/>
          </pc:sldLayoutMkLst>
        </pc:sldLayoutChg>
        <pc:sldLayoutChg chg="add mod replId">
          <pc:chgData name="Anthony Chingindi" userId="S::c019008i@student.staffs.ac.uk::1c679641-b1cb-4605-9c91-fe936c3439b3" providerId="AD" clId="Web-{38F221A5-6EDC-4344-41BC-C3D1F68682B8}" dt="2025-07-14T23:23:54.852" v="33"/>
          <pc:sldLayoutMkLst>
            <pc:docMk/>
            <pc:sldMasterMk cId="1961750991" sldId="2147483931"/>
            <pc:sldLayoutMk cId="3688159191" sldId="2147483942"/>
          </pc:sldLayoutMkLst>
        </pc:sldLayoutChg>
        <pc:sldLayoutChg chg="add mod replId">
          <pc:chgData name="Anthony Chingindi" userId="S::c019008i@student.staffs.ac.uk::1c679641-b1cb-4605-9c91-fe936c3439b3" providerId="AD" clId="Web-{38F221A5-6EDC-4344-41BC-C3D1F68682B8}" dt="2025-07-14T23:23:54.852" v="33"/>
          <pc:sldLayoutMkLst>
            <pc:docMk/>
            <pc:sldMasterMk cId="1961750991" sldId="2147483931"/>
            <pc:sldLayoutMk cId="3587571707" sldId="2147483943"/>
          </pc:sldLayoutMkLst>
        </pc:sldLayoutChg>
        <pc:sldLayoutChg chg="add mod replId">
          <pc:chgData name="Anthony Chingindi" userId="S::c019008i@student.staffs.ac.uk::1c679641-b1cb-4605-9c91-fe936c3439b3" providerId="AD" clId="Web-{38F221A5-6EDC-4344-41BC-C3D1F68682B8}" dt="2025-07-14T23:23:54.852" v="33"/>
          <pc:sldLayoutMkLst>
            <pc:docMk/>
            <pc:sldMasterMk cId="1961750991" sldId="2147483931"/>
            <pc:sldLayoutMk cId="2215072599" sldId="2147483944"/>
          </pc:sldLayoutMkLst>
        </pc:sldLayoutChg>
        <pc:sldLayoutChg chg="add mod replId">
          <pc:chgData name="Anthony Chingindi" userId="S::c019008i@student.staffs.ac.uk::1c679641-b1cb-4605-9c91-fe936c3439b3" providerId="AD" clId="Web-{38F221A5-6EDC-4344-41BC-C3D1F68682B8}" dt="2025-07-14T23:23:54.852" v="33"/>
          <pc:sldLayoutMkLst>
            <pc:docMk/>
            <pc:sldMasterMk cId="1961750991" sldId="2147483931"/>
            <pc:sldLayoutMk cId="3214947048" sldId="2147483945"/>
          </pc:sldLayoutMkLst>
        </pc:sldLayoutChg>
        <pc:sldLayoutChg chg="add mod replId">
          <pc:chgData name="Anthony Chingindi" userId="S::c019008i@student.staffs.ac.uk::1c679641-b1cb-4605-9c91-fe936c3439b3" providerId="AD" clId="Web-{38F221A5-6EDC-4344-41BC-C3D1F68682B8}" dt="2025-07-14T23:23:54.852" v="33"/>
          <pc:sldLayoutMkLst>
            <pc:docMk/>
            <pc:sldMasterMk cId="1961750991" sldId="2147483931"/>
            <pc:sldLayoutMk cId="3782917201" sldId="2147483946"/>
          </pc:sldLayoutMkLst>
        </pc:sldLayoutChg>
        <pc:sldLayoutChg chg="add mod replId">
          <pc:chgData name="Anthony Chingindi" userId="S::c019008i@student.staffs.ac.uk::1c679641-b1cb-4605-9c91-fe936c3439b3" providerId="AD" clId="Web-{38F221A5-6EDC-4344-41BC-C3D1F68682B8}" dt="2025-07-14T23:23:54.852" v="33"/>
          <pc:sldLayoutMkLst>
            <pc:docMk/>
            <pc:sldMasterMk cId="1961750991" sldId="2147483931"/>
            <pc:sldLayoutMk cId="535490537" sldId="2147483947"/>
          </pc:sldLayoutMkLst>
        </pc:sldLayoutChg>
        <pc:sldLayoutChg chg="add mod replId">
          <pc:chgData name="Anthony Chingindi" userId="S::c019008i@student.staffs.ac.uk::1c679641-b1cb-4605-9c91-fe936c3439b3" providerId="AD" clId="Web-{38F221A5-6EDC-4344-41BC-C3D1F68682B8}" dt="2025-07-14T23:23:54.852" v="33"/>
          <pc:sldLayoutMkLst>
            <pc:docMk/>
            <pc:sldMasterMk cId="1961750991" sldId="2147483931"/>
            <pc:sldLayoutMk cId="3642388727" sldId="2147483948"/>
          </pc:sldLayoutMkLst>
        </pc:sldLayoutChg>
        <pc:sldLayoutChg chg="add mod replId">
          <pc:chgData name="Anthony Chingindi" userId="S::c019008i@student.staffs.ac.uk::1c679641-b1cb-4605-9c91-fe936c3439b3" providerId="AD" clId="Web-{38F221A5-6EDC-4344-41BC-C3D1F68682B8}" dt="2025-07-14T23:23:54.852" v="33"/>
          <pc:sldLayoutMkLst>
            <pc:docMk/>
            <pc:sldMasterMk cId="1961750991" sldId="2147483931"/>
            <pc:sldLayoutMk cId="2065792048" sldId="2147483949"/>
          </pc:sldLayoutMkLst>
        </pc:sldLayoutChg>
        <pc:sldLayoutChg chg="add mod replId">
          <pc:chgData name="Anthony Chingindi" userId="S::c019008i@student.staffs.ac.uk::1c679641-b1cb-4605-9c91-fe936c3439b3" providerId="AD" clId="Web-{38F221A5-6EDC-4344-41BC-C3D1F68682B8}" dt="2025-07-14T23:23:54.852" v="33"/>
          <pc:sldLayoutMkLst>
            <pc:docMk/>
            <pc:sldMasterMk cId="1961750991" sldId="2147483931"/>
            <pc:sldLayoutMk cId="67379851" sldId="2147483950"/>
          </pc:sldLayoutMkLst>
        </pc:sldLayoutChg>
        <pc:sldLayoutChg chg="add mod replId">
          <pc:chgData name="Anthony Chingindi" userId="S::c019008i@student.staffs.ac.uk::1c679641-b1cb-4605-9c91-fe936c3439b3" providerId="AD" clId="Web-{38F221A5-6EDC-4344-41BC-C3D1F68682B8}" dt="2025-07-14T23:23:54.852" v="33"/>
          <pc:sldLayoutMkLst>
            <pc:docMk/>
            <pc:sldMasterMk cId="1961750991" sldId="2147483931"/>
            <pc:sldLayoutMk cId="3374665309" sldId="2147483951"/>
          </pc:sldLayoutMkLst>
        </pc:sldLayoutChg>
        <pc:sldLayoutChg chg="add mod replId">
          <pc:chgData name="Anthony Chingindi" userId="S::c019008i@student.staffs.ac.uk::1c679641-b1cb-4605-9c91-fe936c3439b3" providerId="AD" clId="Web-{38F221A5-6EDC-4344-41BC-C3D1F68682B8}" dt="2025-07-14T23:23:54.852" v="33"/>
          <pc:sldLayoutMkLst>
            <pc:docMk/>
            <pc:sldMasterMk cId="1961750991" sldId="2147483931"/>
            <pc:sldLayoutMk cId="891609218" sldId="2147483952"/>
          </pc:sldLayoutMkLst>
        </pc:sldLayoutChg>
        <pc:sldLayoutChg chg="add mod replId">
          <pc:chgData name="Anthony Chingindi" userId="S::c019008i@student.staffs.ac.uk::1c679641-b1cb-4605-9c91-fe936c3439b3" providerId="AD" clId="Web-{38F221A5-6EDC-4344-41BC-C3D1F68682B8}" dt="2025-07-14T23:23:54.852" v="33"/>
          <pc:sldLayoutMkLst>
            <pc:docMk/>
            <pc:sldMasterMk cId="1961750991" sldId="2147483931"/>
            <pc:sldLayoutMk cId="4057680912" sldId="2147483953"/>
          </pc:sldLayoutMkLst>
        </pc:sldLayoutChg>
        <pc:sldLayoutChg chg="add mod replId">
          <pc:chgData name="Anthony Chingindi" userId="S::c019008i@student.staffs.ac.uk::1c679641-b1cb-4605-9c91-fe936c3439b3" providerId="AD" clId="Web-{38F221A5-6EDC-4344-41BC-C3D1F68682B8}" dt="2025-07-14T23:23:54.852" v="33"/>
          <pc:sldLayoutMkLst>
            <pc:docMk/>
            <pc:sldMasterMk cId="1961750991" sldId="2147483931"/>
            <pc:sldLayoutMk cId="1702054042" sldId="2147483954"/>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198972-73C8-9327-0850-18A6425134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955A2EB-01C3-20E0-FF45-07CCC86724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D1EC30-5B0B-48D0-A1A8-66A96720DF24}" type="datetimeFigureOut">
              <a:rPr lang="en-US" smtClean="0"/>
              <a:t>7/18/2025</a:t>
            </a:fld>
            <a:endParaRPr lang="en-US" dirty="0"/>
          </a:p>
        </p:txBody>
      </p:sp>
      <p:sp>
        <p:nvSpPr>
          <p:cNvPr id="4" name="Footer Placeholder 3">
            <a:extLst>
              <a:ext uri="{FF2B5EF4-FFF2-40B4-BE49-F238E27FC236}">
                <a16:creationId xmlns:a16="http://schemas.microsoft.com/office/drawing/2014/main" id="{91C50A84-CDF8-9D1C-7599-D1B543581C0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BAAFBD2-1F7B-DB18-5994-6D22C6743F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B8FBFCE-2205-4B9C-81E5-532E0690D8C1}" type="slidenum">
              <a:rPr lang="en-US" smtClean="0"/>
              <a:t>‹#›</a:t>
            </a:fld>
            <a:endParaRPr lang="en-US" dirty="0"/>
          </a:p>
        </p:txBody>
      </p:sp>
    </p:spTree>
    <p:extLst>
      <p:ext uri="{BB962C8B-B14F-4D97-AF65-F5344CB8AC3E}">
        <p14:creationId xmlns:p14="http://schemas.microsoft.com/office/powerpoint/2010/main" val="11787311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F68A4D-42A7-45F7-9930-00E8DCB48D7E}" type="datetimeFigureOut">
              <a:rPr lang="en-US" smtClean="0"/>
              <a:t>7/18/2025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DD6F49-EBB7-4CCF-97A8-E526BB28BB69}" type="slidenum">
              <a:rPr lang="en-US" smtClean="0"/>
              <a:t>‹#›</a:t>
            </a:fld>
            <a:endParaRPr lang="en-US" dirty="0"/>
          </a:p>
        </p:txBody>
      </p:sp>
    </p:spTree>
    <p:extLst>
      <p:ext uri="{BB962C8B-B14F-4D97-AF65-F5344CB8AC3E}">
        <p14:creationId xmlns:p14="http://schemas.microsoft.com/office/powerpoint/2010/main" val="2787193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912629" y="1371600"/>
            <a:ext cx="5935540" cy="2696866"/>
          </a:xfrm>
        </p:spPr>
        <p:txBody>
          <a:bodyPr anchor="t">
            <a:normAutofit/>
          </a:bodyPr>
          <a:lstStyle>
            <a:lvl1pPr algn="l">
              <a:defRPr sz="4000"/>
            </a:lvl1pPr>
          </a:lstStyle>
          <a:p>
            <a:r>
              <a:rPr lang="en-US" dirty="0"/>
              <a:t>Click to edit Master title style</a:t>
            </a:r>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912629" y="4584879"/>
            <a:ext cx="5935540" cy="1287887"/>
          </a:xfrm>
        </p:spPr>
        <p:txBody>
          <a:bodyPr anchor="b">
            <a:normAutofit/>
          </a:bodyPr>
          <a:lstStyle>
            <a:lvl1pPr marL="0" indent="0" algn="l">
              <a:lnSpc>
                <a:spcPct val="130000"/>
              </a:lnSpc>
              <a:buNone/>
              <a:defRPr sz="1800" b="1" cap="all" spc="300" baseline="0"/>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8D5D83F1-BF6E-4A98-8153-BAC9ABDE7CE3}" type="datetimeFigureOut">
              <a:rPr lang="en-US" dirty="0"/>
              <a:t>7/18/2025</a:t>
            </a:fld>
            <a:endParaRPr lang="en-US" dirty="0"/>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40372234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BA576E92-E5C8-4FF8-B2BE-A516F6A1724E}" type="datetimeFigureOut">
              <a:rPr lang="en-US" dirty="0"/>
              <a:t>7/18/2025</a:t>
            </a:fld>
            <a:endParaRPr lang="en-US" dirty="0"/>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2791748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912629" y="1709738"/>
            <a:ext cx="9214884" cy="3159974"/>
          </a:xfrm>
        </p:spPr>
        <p:txBody>
          <a:bodyPr anchor="b">
            <a:normAutofit/>
          </a:bodyPr>
          <a:lstStyle>
            <a:lvl1pPr>
              <a:defRPr sz="4800"/>
            </a:lvl1pPr>
          </a:lstStyle>
          <a:p>
            <a:r>
              <a:rPr lang="en-US" dirty="0"/>
              <a:t>Click to edit Master title style</a:t>
            </a:r>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912628" y="5018567"/>
            <a:ext cx="7907079" cy="1073889"/>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06DDB232-C681-46A2-B21F-2BD21E9CA134}" type="datetimeFigureOut">
              <a:rPr lang="en-US" dirty="0"/>
              <a:t>7/18/2025</a:t>
            </a:fld>
            <a:endParaRPr lang="en-US" dirty="0"/>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1497266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914400" y="2849526"/>
            <a:ext cx="5105400" cy="321047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172200" y="2849526"/>
            <a:ext cx="5105400" cy="3210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30ABE26E-66F9-4E5F-9E07-CA7CDB200281}" type="datetimeFigureOut">
              <a:rPr lang="en-US" dirty="0"/>
              <a:t>7/18/2025</a:t>
            </a:fld>
            <a:endParaRPr lang="en-US" dirty="0"/>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2102643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912628" y="1371599"/>
            <a:ext cx="10442760" cy="93975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912628" y="2311353"/>
            <a:ext cx="5084947" cy="695372"/>
          </a:xfrm>
        </p:spPr>
        <p:txBody>
          <a:bodyPr anchor="b">
            <a:normAutofit/>
          </a:bodyPr>
          <a:lstStyle>
            <a:lvl1pPr marL="0" indent="0">
              <a:buNone/>
              <a:defRPr sz="1800" b="1" cap="all" spc="300" baseline="0"/>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912628" y="3006725"/>
            <a:ext cx="5084947" cy="318293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172200" y="2311353"/>
            <a:ext cx="5183188" cy="695372"/>
          </a:xfrm>
        </p:spPr>
        <p:txBody>
          <a:bodyPr anchor="b">
            <a:normAutofit/>
          </a:bodyPr>
          <a:lstStyle>
            <a:lvl1pPr marL="0" indent="0">
              <a:buNone/>
              <a:defRPr sz="1800" b="1" cap="all" spc="300" baseline="0"/>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172200" y="3006725"/>
            <a:ext cx="5183188" cy="318293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85A1A01C-F286-49E7-998E-3D5BB613F99A}" type="datetimeFigureOut">
              <a:rPr lang="en-US" dirty="0"/>
              <a:t>7/18/2025</a:t>
            </a:fld>
            <a:endParaRPr lang="en-US" dirty="0"/>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r>
              <a:rPr lang="en-US" dirty="0"/>
              <a:t>
              </a:t>
            </a:r>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37249511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7CC2C0A-F771-42D9-AAB0-90C3A2B0FEAD}" type="datetimeFigureOut">
              <a:rPr lang="en-US" dirty="0"/>
              <a:t>7/18/2025</a:t>
            </a:fld>
            <a:endParaRPr lang="en-US" dirty="0"/>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r>
              <a:rPr lang="en-US" dirty="0"/>
              <a:t>
              </a:t>
            </a:r>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20398873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2CA2A270-409D-4410-9649-B7481576446C}" type="datetimeFigureOut">
              <a:rPr lang="en-US" dirty="0"/>
              <a:t>7/18/2025</a:t>
            </a:fld>
            <a:endParaRPr lang="en-US" dirty="0"/>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r>
              <a:rPr lang="en-US" dirty="0"/>
              <a:t>
              </a:t>
            </a:r>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3852333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912628" y="1463038"/>
            <a:ext cx="3859397" cy="1471548"/>
          </a:xfrm>
        </p:spPr>
        <p:txBody>
          <a:bodyPr anchor="t"/>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5183188" y="987425"/>
            <a:ext cx="6172200" cy="4873625"/>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912628" y="2934586"/>
            <a:ext cx="3859397" cy="29344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42200AA3-798A-4433-8927-6E115914B6EF}" type="datetimeFigureOut">
              <a:rPr lang="en-US" dirty="0"/>
              <a:t>7/18/2025</a:t>
            </a:fld>
            <a:endParaRPr lang="en-US" dirty="0"/>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2747031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912628" y="1463038"/>
            <a:ext cx="3859397" cy="1471548"/>
          </a:xfrm>
        </p:spPr>
        <p:txBody>
          <a:bodyPr anchor="t"/>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31627A0F-F1B8-49BE-A0FF-7FE16E3BDCC1}"/>
              </a:ext>
            </a:extLst>
          </p:cNvPr>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912628" y="2934586"/>
            <a:ext cx="3859397" cy="29344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36322871-0F85-43DC-99D7-CA8E7437E2EC}" type="datetimeFigureOut">
              <a:rPr lang="en-US" dirty="0"/>
              <a:t>7/18/2025</a:t>
            </a:fld>
            <a:endParaRPr lang="en-US" dirty="0"/>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2341027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ED9BE5A2-57A1-4629-B29D-D386573AF9F3}" type="datetimeFigureOut">
              <a:rPr lang="en-US" dirty="0"/>
              <a:t>7/18/2025</a:t>
            </a:fld>
            <a:endParaRPr lang="en-US" dirty="0"/>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1361278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198077" y="1401097"/>
            <a:ext cx="2155722" cy="4775865"/>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838200" y="1401097"/>
            <a:ext cx="8232058" cy="477586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A3A72485-1B57-41B4-A998-97848CC136C2}" type="datetimeFigureOut">
              <a:rPr lang="en-US" dirty="0"/>
              <a:t>7/18/2025</a:t>
            </a:fld>
            <a:endParaRPr lang="en-US" dirty="0"/>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36881591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Photo 3">
    <p:bg>
      <p:bgRef idx="1001">
        <a:schemeClr val="bg1"/>
      </p:bgRef>
    </p:bg>
    <p:spTree>
      <p:nvGrpSpPr>
        <p:cNvPr id="1" name=""/>
        <p:cNvGrpSpPr/>
        <p:nvPr/>
      </p:nvGrpSpPr>
      <p:grpSpPr>
        <a:xfrm>
          <a:off x="0" y="0"/>
          <a:ext cx="0" cy="0"/>
          <a:chOff x="0" y="0"/>
          <a:chExt cx="0" cy="0"/>
        </a:xfrm>
      </p:grpSpPr>
      <p:sp useBgFill="1">
        <p:nvSpPr>
          <p:cNvPr id="15" name="Oval 14">
            <a:extLst>
              <a:ext uri="{FF2B5EF4-FFF2-40B4-BE49-F238E27FC236}">
                <a16:creationId xmlns:a16="http://schemas.microsoft.com/office/drawing/2014/main" id="{D9699E7E-EA95-258E-EE85-5B6712A5D963}"/>
              </a:ext>
              <a:ext uri="{C183D7F6-B498-43B3-948B-1728B52AA6E4}">
                <adec:decorative xmlns:adec="http://schemas.microsoft.com/office/drawing/2017/decorative" val="1"/>
              </a:ext>
            </a:extLst>
          </p:cNvPr>
          <p:cNvSpPr/>
          <p:nvPr/>
        </p:nvSpPr>
        <p:spPr>
          <a:xfrm>
            <a:off x="695096" y="1082040"/>
            <a:ext cx="4692243" cy="469224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088136" y="2212848"/>
            <a:ext cx="3941064" cy="1426464"/>
          </a:xfrm>
          <a:prstGeom prst="rect">
            <a:avLst/>
          </a:prstGeom>
        </p:spPr>
        <p:txBody>
          <a:bodyPr anchor="b">
            <a:noAutofit/>
          </a:bodyPr>
          <a:lstStyle>
            <a:lvl1pPr algn="ctr">
              <a:lnSpc>
                <a:spcPct val="120000"/>
              </a:lnSpc>
              <a:defRPr sz="360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527048" y="4251960"/>
            <a:ext cx="3044952" cy="877824"/>
          </a:xfrm>
          <a:prstGeom prst="rect">
            <a:avLst/>
          </a:prstGeom>
        </p:spPr>
        <p:txBody>
          <a:bodyPr anchor="t">
            <a:normAutofit/>
          </a:bodyPr>
          <a:lstStyle>
            <a:lvl1pPr marL="0" indent="0" algn="ctr">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3" name="Picture Placeholder 12">
            <a:extLst>
              <a:ext uri="{FF2B5EF4-FFF2-40B4-BE49-F238E27FC236}">
                <a16:creationId xmlns:a16="http://schemas.microsoft.com/office/drawing/2014/main" id="{360E5C64-41A3-7E7F-EE42-A3FC02532B17}"/>
              </a:ext>
            </a:extLst>
          </p:cNvPr>
          <p:cNvSpPr>
            <a:spLocks noGrp="1"/>
          </p:cNvSpPr>
          <p:nvPr>
            <p:ph type="pic" sz="quarter" idx="13"/>
          </p:nvPr>
        </p:nvSpPr>
        <p:spPr>
          <a:xfrm>
            <a:off x="0" y="0"/>
            <a:ext cx="12192000" cy="6858000"/>
          </a:xfrm>
          <a:custGeom>
            <a:avLst/>
            <a:gdLst>
              <a:gd name="connsiteX0" fmla="*/ 3048000 w 12192000"/>
              <a:gd name="connsiteY0" fmla="*/ 1114197 h 6858000"/>
              <a:gd name="connsiteX1" fmla="*/ 733197 w 12192000"/>
              <a:gd name="connsiteY1" fmla="*/ 3429000 h 6858000"/>
              <a:gd name="connsiteX2" fmla="*/ 3048000 w 12192000"/>
              <a:gd name="connsiteY2" fmla="*/ 5743803 h 6858000"/>
              <a:gd name="connsiteX3" fmla="*/ 5362803 w 12192000"/>
              <a:gd name="connsiteY3" fmla="*/ 3429000 h 6858000"/>
              <a:gd name="connsiteX4" fmla="*/ 3048000 w 12192000"/>
              <a:gd name="connsiteY4" fmla="*/ 1114197 h 6858000"/>
              <a:gd name="connsiteX5" fmla="*/ 0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3048000" y="1114197"/>
                </a:moveTo>
                <a:cubicBezTo>
                  <a:pt x="1769570" y="1114197"/>
                  <a:pt x="733197" y="2150570"/>
                  <a:pt x="733197" y="3429000"/>
                </a:cubicBezTo>
                <a:cubicBezTo>
                  <a:pt x="733197" y="4707430"/>
                  <a:pt x="1769570" y="5743803"/>
                  <a:pt x="3048000" y="5743803"/>
                </a:cubicBezTo>
                <a:cubicBezTo>
                  <a:pt x="4326430" y="5743803"/>
                  <a:pt x="5362803" y="4707430"/>
                  <a:pt x="5362803" y="3429000"/>
                </a:cubicBezTo>
                <a:cubicBezTo>
                  <a:pt x="5362803" y="2150570"/>
                  <a:pt x="4326430" y="1114197"/>
                  <a:pt x="3048000" y="1114197"/>
                </a:cubicBezTo>
                <a:close/>
                <a:moveTo>
                  <a:pt x="0" y="0"/>
                </a:moveTo>
                <a:lnTo>
                  <a:pt x="12192000" y="0"/>
                </a:lnTo>
                <a:lnTo>
                  <a:pt x="12192000" y="6858000"/>
                </a:lnTo>
                <a:lnTo>
                  <a:pt x="0" y="6858000"/>
                </a:lnTo>
                <a:close/>
              </a:path>
            </a:pathLst>
          </a:custGeom>
          <a:blipFill>
            <a:blip r:embed="rId2" cstate="screen">
              <a:alphaModFix amt="80000"/>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dirty="0"/>
              <a:t>Click icon to add picture</a:t>
            </a:r>
          </a:p>
        </p:txBody>
      </p:sp>
      <p:cxnSp>
        <p:nvCxnSpPr>
          <p:cNvPr id="8" name="Straight Connector 7">
            <a:extLst>
              <a:ext uri="{FF2B5EF4-FFF2-40B4-BE49-F238E27FC236}">
                <a16:creationId xmlns:a16="http://schemas.microsoft.com/office/drawing/2014/main" id="{C57A2E3A-6DE5-8378-A089-49E8A2E29D17}"/>
              </a:ext>
              <a:ext uri="{C183D7F6-B498-43B3-948B-1728B52AA6E4}">
                <adec:decorative xmlns:adec="http://schemas.microsoft.com/office/drawing/2017/decorative" val="1"/>
              </a:ext>
            </a:extLst>
          </p:cNvPr>
          <p:cNvCxnSpPr>
            <a:cxnSpLocks/>
          </p:cNvCxnSpPr>
          <p:nvPr/>
        </p:nvCxnSpPr>
        <p:spPr>
          <a:xfrm>
            <a:off x="2562423" y="3960586"/>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Footer Placeholder 8">
            <a:extLst>
              <a:ext uri="{FF2B5EF4-FFF2-40B4-BE49-F238E27FC236}">
                <a16:creationId xmlns:a16="http://schemas.microsoft.com/office/drawing/2014/main" id="{09FA0CB7-81FD-E5AB-555F-E1C775A249E1}"/>
              </a:ext>
            </a:extLst>
          </p:cNvPr>
          <p:cNvSpPr>
            <a:spLocks noGrp="1"/>
          </p:cNvSpPr>
          <p:nvPr>
            <p:ph type="ftr" sz="quarter" idx="11"/>
          </p:nvPr>
        </p:nvSpPr>
        <p:spPr>
          <a:xfrm rot="5400000">
            <a:off x="10469880" y="1609344"/>
            <a:ext cx="2670048" cy="365760"/>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pPr algn="r"/>
            <a:r>
              <a:rPr lang="en-US" dirty="0"/>
              <a:t>Sample Footer Text</a:t>
            </a:r>
          </a:p>
        </p:txBody>
      </p:sp>
      <p:sp>
        <p:nvSpPr>
          <p:cNvPr id="10" name="Slide Number Placeholder 9">
            <a:extLst>
              <a:ext uri="{FF2B5EF4-FFF2-40B4-BE49-F238E27FC236}">
                <a16:creationId xmlns:a16="http://schemas.microsoft.com/office/drawing/2014/main" id="{214A870A-A927-4B80-CF98-DCEAE185B2E6}"/>
              </a:ext>
            </a:extLst>
          </p:cNvPr>
          <p:cNvSpPr>
            <a:spLocks noGrp="1"/>
          </p:cNvSpPr>
          <p:nvPr>
            <p:ph type="sldNum" sz="quarter" idx="12"/>
          </p:nvPr>
        </p:nvSpPr>
        <p:spPr>
          <a:xfrm>
            <a:off x="11494008" y="3218688"/>
            <a:ext cx="630936" cy="429768"/>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pPr algn="ctr"/>
            <a:fld id="{CC057153-B650-4DEB-B370-79DDCFDCE934}" type="slidenum">
              <a:rPr lang="en-US" smtClean="0"/>
              <a:pPr algn="ctr"/>
              <a:t>‹#›</a:t>
            </a:fld>
            <a:endParaRPr lang="en-US" dirty="0"/>
          </a:p>
        </p:txBody>
      </p:sp>
      <p:sp>
        <p:nvSpPr>
          <p:cNvPr id="7" name="Date Placeholder 6">
            <a:extLst>
              <a:ext uri="{FF2B5EF4-FFF2-40B4-BE49-F238E27FC236}">
                <a16:creationId xmlns:a16="http://schemas.microsoft.com/office/drawing/2014/main" id="{1C479C96-7BEB-F059-03DB-852A6D2778BB}"/>
              </a:ext>
            </a:extLst>
          </p:cNvPr>
          <p:cNvSpPr>
            <a:spLocks noGrp="1"/>
          </p:cNvSpPr>
          <p:nvPr>
            <p:ph type="dt" sz="half" idx="10"/>
          </p:nvPr>
        </p:nvSpPr>
        <p:spPr>
          <a:xfrm rot="5400000">
            <a:off x="10469880" y="4892040"/>
            <a:ext cx="2670048" cy="365760"/>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fld id="{198E39E0-F096-42B0-9F1A-210D01A1F008}" type="datetime4">
              <a:rPr lang="en-US" smtClean="0"/>
              <a:t>July 18, 2025</a:t>
            </a:fld>
            <a:endParaRPr lang="en-US" dirty="0"/>
          </a:p>
        </p:txBody>
      </p:sp>
    </p:spTree>
    <p:extLst>
      <p:ext uri="{BB962C8B-B14F-4D97-AF65-F5344CB8AC3E}">
        <p14:creationId xmlns:p14="http://schemas.microsoft.com/office/powerpoint/2010/main" val="358757170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genda 2">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CD08455-64EF-6D3F-F544-C7CBF0D5756A}"/>
              </a:ext>
              <a:ext uri="{C183D7F6-B498-43B3-948B-1728B52AA6E4}">
                <adec:decorative xmlns:adec="http://schemas.microsoft.com/office/drawing/2017/decorative" val="1"/>
              </a:ext>
            </a:extLst>
          </p:cNvPr>
          <p:cNvSpPr/>
          <p:nvPr/>
        </p:nvSpPr>
        <p:spPr>
          <a:xfrm>
            <a:off x="1" y="0"/>
            <a:ext cx="6093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819302" y="2357324"/>
            <a:ext cx="4396436" cy="2143353"/>
          </a:xfrm>
          <a:prstGeom prst="rect">
            <a:avLst/>
          </a:prstGeom>
        </p:spPr>
        <p:txBody>
          <a:bodyPr anchor="ctr">
            <a:normAutofit/>
          </a:bodyPr>
          <a:lstStyle>
            <a:lvl1pPr algn="ctr">
              <a:lnSpc>
                <a:spcPct val="100000"/>
              </a:lnSpc>
              <a:defRPr sz="6000">
                <a:solidFill>
                  <a:schemeClr val="bg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830568" y="608991"/>
            <a:ext cx="4325112" cy="5640019"/>
          </a:xfrm>
          <a:prstGeom prst="rect">
            <a:avLst/>
          </a:prstGeom>
        </p:spPr>
        <p:txBody>
          <a:bodyPr vert="horz" lIns="91440" tIns="45720" rIns="91440" bIns="45720" rtlCol="0" anchor="ctr">
            <a:normAutofit/>
          </a:bodyPr>
          <a:lstStyle>
            <a:lvl1pPr marL="342900" indent="-342900">
              <a:buFont typeface="+mj-lt"/>
              <a:buAutoNum type="arabicPeriod"/>
              <a:defRPr lang="en-US" dirty="0"/>
            </a:lvl1pPr>
            <a:lvl2pPr marL="571500" indent="-342900">
              <a:buFont typeface="+mj-lt"/>
              <a:buAutoNum type="alphaLcPeriod"/>
              <a:defRPr lang="en-US" dirty="0"/>
            </a:lvl2pPr>
            <a:lvl3pPr marL="800100" indent="-342900">
              <a:buFont typeface="+mj-lt"/>
              <a:buAutoNum type="romanLcPeriod"/>
              <a:defRPr lang="en-US" dirty="0"/>
            </a:lvl3pPr>
            <a:lvl4pPr marL="914400" indent="-228600">
              <a:buFont typeface="+mj-lt"/>
              <a:buAutoNum type="arabicParenR"/>
              <a:defRPr lang="en-US" dirty="0"/>
            </a:lvl4pPr>
            <a:lvl5pPr marL="1143000" indent="-228600">
              <a:buFont typeface="+mj-lt"/>
              <a:buAutoNum type="alphaLcParenR"/>
              <a:defRPr lang="en-US" dirty="0"/>
            </a:lvl5pPr>
          </a:lstStyle>
          <a:p>
            <a:pPr lvl="0">
              <a:lnSpc>
                <a:spcPct val="130000"/>
              </a:lnSpc>
            </a:pPr>
            <a:r>
              <a:rPr lang="en-US" dirty="0"/>
              <a:t>Click to edit Master text styles</a:t>
            </a:r>
          </a:p>
          <a:p>
            <a:pPr lvl="1">
              <a:lnSpc>
                <a:spcPct val="130000"/>
              </a:lnSpc>
            </a:pPr>
            <a:r>
              <a:rPr lang="en-US" dirty="0"/>
              <a:t>Second level</a:t>
            </a:r>
          </a:p>
          <a:p>
            <a:pPr lvl="2">
              <a:lnSpc>
                <a:spcPct val="130000"/>
              </a:lnSpc>
            </a:pPr>
            <a:r>
              <a:rPr lang="en-US" dirty="0"/>
              <a:t>Third level</a:t>
            </a:r>
          </a:p>
          <a:p>
            <a:pPr lvl="3">
              <a:lnSpc>
                <a:spcPct val="130000"/>
              </a:lnSpc>
            </a:pPr>
            <a:r>
              <a:rPr lang="en-US" dirty="0"/>
              <a:t>Fourth level</a:t>
            </a:r>
          </a:p>
          <a:p>
            <a:pPr lvl="4">
              <a:lnSpc>
                <a:spcPct val="130000"/>
              </a:lnSpc>
            </a:pPr>
            <a:r>
              <a:rPr lang="en-US" dirty="0"/>
              <a:t>Fifth level</a:t>
            </a:r>
          </a:p>
        </p:txBody>
      </p:sp>
      <p:sp>
        <p:nvSpPr>
          <p:cNvPr id="11" name="Footer Placeholder 10">
            <a:extLst>
              <a:ext uri="{FF2B5EF4-FFF2-40B4-BE49-F238E27FC236}">
                <a16:creationId xmlns:a16="http://schemas.microsoft.com/office/drawing/2014/main" id="{580D44E4-BAE9-45B9-6C67-A2C19D45908B}"/>
              </a:ext>
            </a:extLst>
          </p:cNvPr>
          <p:cNvSpPr>
            <a:spLocks noGrp="1"/>
          </p:cNvSpPr>
          <p:nvPr>
            <p:ph type="ftr" sz="quarter" idx="15"/>
          </p:nvPr>
        </p:nvSpPr>
        <p:spPr>
          <a:xfrm rot="5400000">
            <a:off x="10469880" y="1609344"/>
            <a:ext cx="2670048" cy="365760"/>
          </a:xfrm>
          <a:prstGeom prst="rect">
            <a:avLst/>
          </a:prstGeom>
        </p:spPr>
        <p:txBody>
          <a:bodyPr/>
          <a:lstStyle/>
          <a:p>
            <a:pPr algn="r"/>
            <a:r>
              <a:rPr lang="en-US" dirty="0"/>
              <a:t>Sample Footer Text</a:t>
            </a:r>
          </a:p>
        </p:txBody>
      </p:sp>
      <p:sp>
        <p:nvSpPr>
          <p:cNvPr id="12" name="Slide Number Placeholder 11">
            <a:extLst>
              <a:ext uri="{FF2B5EF4-FFF2-40B4-BE49-F238E27FC236}">
                <a16:creationId xmlns:a16="http://schemas.microsoft.com/office/drawing/2014/main" id="{A76D5F1B-44E3-F258-DAEF-5F05DA2DC80D}"/>
              </a:ext>
            </a:extLst>
          </p:cNvPr>
          <p:cNvSpPr>
            <a:spLocks noGrp="1"/>
          </p:cNvSpPr>
          <p:nvPr>
            <p:ph type="sldNum" sz="quarter" idx="16"/>
          </p:nvPr>
        </p:nvSpPr>
        <p:spPr>
          <a:xfrm>
            <a:off x="11494008" y="3218688"/>
            <a:ext cx="630936" cy="429768"/>
          </a:xfrm>
          <a:prstGeom prst="rect">
            <a:avLst/>
          </a:prstGeom>
        </p:spPr>
        <p:txBody>
          <a:bodyPr/>
          <a:lstStyle/>
          <a:p>
            <a:pPr algn="ctr"/>
            <a:fld id="{CC057153-B650-4DEB-B370-79DDCFDCE934}" type="slidenum">
              <a:rPr lang="en-US" smtClean="0"/>
              <a:pPr algn="ctr"/>
              <a:t>‹#›</a:t>
            </a:fld>
            <a:endParaRPr lang="en-US" dirty="0"/>
          </a:p>
        </p:txBody>
      </p:sp>
      <p:sp>
        <p:nvSpPr>
          <p:cNvPr id="10" name="Date Placeholder 9">
            <a:extLst>
              <a:ext uri="{FF2B5EF4-FFF2-40B4-BE49-F238E27FC236}">
                <a16:creationId xmlns:a16="http://schemas.microsoft.com/office/drawing/2014/main" id="{385486D6-8955-5E05-F3AA-A1190FAD74A9}"/>
              </a:ext>
            </a:extLst>
          </p:cNvPr>
          <p:cNvSpPr>
            <a:spLocks noGrp="1"/>
          </p:cNvSpPr>
          <p:nvPr>
            <p:ph type="dt" sz="half" idx="14"/>
          </p:nvPr>
        </p:nvSpPr>
        <p:spPr>
          <a:xfrm rot="5400000">
            <a:off x="10469880" y="4892040"/>
            <a:ext cx="2670048" cy="365760"/>
          </a:xfrm>
          <a:prstGeom prst="rect">
            <a:avLst/>
          </a:prstGeom>
        </p:spPr>
        <p:txBody>
          <a:bodyPr/>
          <a:lstStyle/>
          <a:p>
            <a:fld id="{F987B6F1-20E0-4730-B472-4F9747DD0066}" type="datetime4">
              <a:rPr lang="en-US" smtClean="0"/>
              <a:t>July 18, 2025</a:t>
            </a:fld>
            <a:endParaRPr lang="en-US" dirty="0"/>
          </a:p>
        </p:txBody>
      </p:sp>
    </p:spTree>
    <p:extLst>
      <p:ext uri="{BB962C8B-B14F-4D97-AF65-F5344CB8AC3E}">
        <p14:creationId xmlns:p14="http://schemas.microsoft.com/office/powerpoint/2010/main" val="2215072599"/>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Title, Content Photo 13-">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D7425CE9-1989-E4AC-20C4-20216538CD64}"/>
              </a:ext>
            </a:extLst>
          </p:cNvPr>
          <p:cNvSpPr>
            <a:spLocks noGrp="1"/>
          </p:cNvSpPr>
          <p:nvPr>
            <p:ph type="pic" sz="quarter" idx="18"/>
          </p:nvPr>
        </p:nvSpPr>
        <p:spPr>
          <a:xfrm>
            <a:off x="5039868" y="0"/>
            <a:ext cx="7152132" cy="6857999"/>
          </a:xfrm>
          <a:blipFill>
            <a:blip r:embed="rId2" cstate="screen">
              <a:alphaModFix amt="70000"/>
              <a:extLst>
                <a:ext uri="{28A0092B-C50C-407E-A947-70E740481C1C}">
                  <a14:useLocalDpi xmlns:a14="http://schemas.microsoft.com/office/drawing/2010/main"/>
                </a:ext>
              </a:extLst>
            </a:blip>
            <a:stretch>
              <a:fillRect/>
            </a:stretch>
          </a:blipFill>
        </p:spPr>
        <p:txBody>
          <a:bodyPr vert="horz" lIns="91440" tIns="45720" rIns="91440" bIns="45720" rtlCol="0">
            <a:normAutofit/>
          </a:bodyPr>
          <a:lstStyle>
            <a:lvl1pPr>
              <a:defRPr lang="en-US"/>
            </a:lvl1pPr>
          </a:lstStyle>
          <a:p>
            <a:pPr marL="0" lvl="0" indent="0">
              <a:buNone/>
            </a:pPr>
            <a:r>
              <a:rPr lang="en-US" dirty="0"/>
              <a:t>Click icon to add picture</a:t>
            </a:r>
          </a:p>
        </p:txBody>
      </p:sp>
      <p:sp>
        <p:nvSpPr>
          <p:cNvPr id="3" name="Date Placeholder 2">
            <a:extLst>
              <a:ext uri="{FF2B5EF4-FFF2-40B4-BE49-F238E27FC236}">
                <a16:creationId xmlns:a16="http://schemas.microsoft.com/office/drawing/2014/main" id="{43FC80B3-DCFA-D45D-AE8E-A26A743D9695}"/>
              </a:ext>
            </a:extLst>
          </p:cNvPr>
          <p:cNvSpPr>
            <a:spLocks noGrp="1"/>
          </p:cNvSpPr>
          <p:nvPr>
            <p:ph type="dt" sz="half" idx="15"/>
          </p:nvPr>
        </p:nvSpPr>
        <p:spPr>
          <a:xfrm rot="5400000">
            <a:off x="10469880" y="4892040"/>
            <a:ext cx="2670048" cy="365760"/>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r>
              <a:rPr lang="en-US" dirty="0"/>
              <a:t>2/6/2025</a:t>
            </a:r>
          </a:p>
        </p:txBody>
      </p:sp>
      <p:sp>
        <p:nvSpPr>
          <p:cNvPr id="9" name="Footer Placeholder 8">
            <a:extLst>
              <a:ext uri="{FF2B5EF4-FFF2-40B4-BE49-F238E27FC236}">
                <a16:creationId xmlns:a16="http://schemas.microsoft.com/office/drawing/2014/main" id="{124D8FCC-5F89-BD9A-1A9F-45F99E8917AB}"/>
              </a:ext>
            </a:extLst>
          </p:cNvPr>
          <p:cNvSpPr>
            <a:spLocks noGrp="1"/>
          </p:cNvSpPr>
          <p:nvPr>
            <p:ph type="ftr" sz="quarter" idx="16"/>
          </p:nvPr>
        </p:nvSpPr>
        <p:spPr>
          <a:xfrm rot="5400000">
            <a:off x="10469880" y="1609344"/>
            <a:ext cx="2670048" cy="365760"/>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pPr algn="r"/>
            <a:r>
              <a:rPr lang="en-US" dirty="0"/>
              <a:t>Sample Footer Text</a:t>
            </a:r>
          </a:p>
        </p:txBody>
      </p:sp>
      <p:sp>
        <p:nvSpPr>
          <p:cNvPr id="10" name="Slide Number Placeholder 9">
            <a:extLst>
              <a:ext uri="{FF2B5EF4-FFF2-40B4-BE49-F238E27FC236}">
                <a16:creationId xmlns:a16="http://schemas.microsoft.com/office/drawing/2014/main" id="{80387031-1FAB-58C5-4405-B9154D8D4EFB}"/>
              </a:ext>
            </a:extLst>
          </p:cNvPr>
          <p:cNvSpPr>
            <a:spLocks noGrp="1"/>
          </p:cNvSpPr>
          <p:nvPr>
            <p:ph type="sldNum" sz="quarter" idx="17"/>
          </p:nvPr>
        </p:nvSpPr>
        <p:spPr>
          <a:xfrm>
            <a:off x="11494008" y="3218688"/>
            <a:ext cx="630936" cy="429768"/>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pPr algn="ctr"/>
            <a:fld id="{CC057153-B650-4DEB-B370-79DDCFDCE934}" type="slidenum">
              <a:rPr lang="en-US" smtClean="0"/>
              <a:pPr algn="ctr"/>
              <a:t>‹#›</a:t>
            </a:fld>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648" y="2258568"/>
            <a:ext cx="3703320" cy="3840480"/>
          </a:xfrm>
        </p:spPr>
        <p:txBody>
          <a:bodyPr/>
          <a:lstStyle>
            <a:lvl1pPr marL="0" indent="0">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758952"/>
            <a:ext cx="3703320" cy="1143000"/>
          </a:xfrm>
          <a:prstGeom prst="rect">
            <a:avLst/>
          </a:prstGeom>
        </p:spPr>
        <p:txBody>
          <a:bodyPr vert="horz" lIns="91440" tIns="45720" rIns="91440" bIns="45720" rtlCol="0" anchor="b">
            <a:noAutofit/>
          </a:bodyPr>
          <a:lstStyle>
            <a:lvl1pPr>
              <a:defRPr lang="en-US" dirty="0"/>
            </a:lvl1pPr>
          </a:lstStyle>
          <a:p>
            <a:pPr lvl="0">
              <a:lnSpc>
                <a:spcPct val="120000"/>
              </a:lnSpc>
            </a:pPr>
            <a:r>
              <a:rPr lang="en-US"/>
              <a:t>Click to edit Master title style</a:t>
            </a:r>
            <a:endParaRPr lang="en-US" dirty="0"/>
          </a:p>
        </p:txBody>
      </p:sp>
    </p:spTree>
    <p:extLst>
      <p:ext uri="{BB962C8B-B14F-4D97-AF65-F5344CB8AC3E}">
        <p14:creationId xmlns:p14="http://schemas.microsoft.com/office/powerpoint/2010/main" val="32149470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146922C-B449-F6B9-ADBA-E2C367CDCDC2}"/>
              </a:ext>
              <a:ext uri="{C183D7F6-B498-43B3-948B-1728B52AA6E4}">
                <adec:decorative xmlns:adec="http://schemas.microsoft.com/office/drawing/2017/decorative" val="1"/>
              </a:ext>
            </a:extLst>
          </p:cNvPr>
          <p:cNvSpPr/>
          <p:nvPr/>
        </p:nvSpPr>
        <p:spPr>
          <a:xfrm>
            <a:off x="762000" y="762000"/>
            <a:ext cx="10668000" cy="533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8DFD8E85-05F5-BAC6-422E-E268C486206D}"/>
              </a:ext>
              <a:ext uri="{C183D7F6-B498-43B3-948B-1728B52AA6E4}">
                <adec:decorative xmlns:adec="http://schemas.microsoft.com/office/drawing/2017/decorative" val="1"/>
              </a:ext>
            </a:extLst>
          </p:cNvPr>
          <p:cNvCxnSpPr>
            <a:cxnSpLocks/>
          </p:cNvCxnSpPr>
          <p:nvPr/>
        </p:nvCxnSpPr>
        <p:spPr>
          <a:xfrm>
            <a:off x="1576430" y="4874984"/>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1289304" y="1344168"/>
            <a:ext cx="9070848" cy="3209544"/>
          </a:xfrm>
          <a:prstGeom prst="rect">
            <a:avLst/>
          </a:prstGeom>
        </p:spPr>
        <p:txBody>
          <a:bodyPr anchor="ctr">
            <a:normAutofit/>
          </a:bodyPr>
          <a:lstStyle>
            <a:lvl1pPr marL="219456" indent="-219456" algn="l">
              <a:lnSpc>
                <a:spcPct val="120000"/>
              </a:lnSpc>
              <a:defRPr sz="3200">
                <a:solidFill>
                  <a:schemeClr val="bg1"/>
                </a:solidFill>
              </a:defRPr>
            </a:lvl1pPr>
          </a:lstStyle>
          <a:p>
            <a:r>
              <a:rPr lang="en-US" dirty="0"/>
              <a:t>Click to edit Quote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472184" y="5148072"/>
            <a:ext cx="9198864" cy="594360"/>
          </a:xfrm>
          <a:prstGeom prst="rect">
            <a:avLst/>
          </a:prstGeom>
        </p:spPr>
        <p:txBody>
          <a:bodyPr anchor="ctr">
            <a:normAutofit/>
          </a:bodyPr>
          <a:lstStyle>
            <a:lvl1pPr marL="0" indent="0" algn="l">
              <a:buNone/>
              <a:defRPr sz="18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D8AC9610-E7A0-F082-C265-8307A79F11B3}"/>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6D670228-70F6-14E2-BAE4-57263D0602E4}"/>
              </a:ext>
            </a:extLst>
          </p:cNvPr>
          <p:cNvSpPr>
            <a:spLocks noGrp="1"/>
          </p:cNvSpPr>
          <p:nvPr>
            <p:ph type="sldNum" sz="quarter" idx="12"/>
          </p:nvPr>
        </p:nvSpPr>
        <p:spPr/>
        <p:txBody>
          <a:bodyPr/>
          <a:lstStyle>
            <a:lvl1pPr>
              <a:defRPr>
                <a:solidFill>
                  <a:schemeClr val="tx1"/>
                </a:solidFill>
              </a:defRPr>
            </a:lvl1pPr>
          </a:lstStyle>
          <a:p>
            <a:fld id="{8D252C1B-CBF0-4A4D-8F57-7FB989103249}" type="slidenum">
              <a:rPr lang="en-US" smtClean="0"/>
              <a:pPr/>
              <a:t>‹#›</a:t>
            </a:fld>
            <a:endParaRPr lang="en-US" dirty="0"/>
          </a:p>
        </p:txBody>
      </p:sp>
      <p:sp>
        <p:nvSpPr>
          <p:cNvPr id="4" name="Date Placeholder 3">
            <a:extLst>
              <a:ext uri="{FF2B5EF4-FFF2-40B4-BE49-F238E27FC236}">
                <a16:creationId xmlns:a16="http://schemas.microsoft.com/office/drawing/2014/main" id="{0C16C0DA-BDEA-BCA8-48B7-4FAE9B501CDC}"/>
              </a:ext>
            </a:extLst>
          </p:cNvPr>
          <p:cNvSpPr>
            <a:spLocks noGrp="1"/>
          </p:cNvSpPr>
          <p:nvPr>
            <p:ph type="dt" sz="half" idx="10"/>
          </p:nvPr>
        </p:nvSpPr>
        <p:spPr/>
        <p:txBody>
          <a:bodyPr/>
          <a:lstStyle>
            <a:lvl1pPr>
              <a:defRPr>
                <a:solidFill>
                  <a:schemeClr val="tx1"/>
                </a:solidFill>
              </a:defRPr>
            </a:lvl1pPr>
          </a:lstStyle>
          <a:p>
            <a:fld id="{05861B11-817A-478B-9F27-B7D56C03E9A1}" type="datetime4">
              <a:rPr lang="en-US" smtClean="0"/>
              <a:pPr/>
              <a:t>July 18, 2025</a:t>
            </a:fld>
            <a:endParaRPr lang="en-US" dirty="0"/>
          </a:p>
        </p:txBody>
      </p:sp>
    </p:spTree>
    <p:extLst>
      <p:ext uri="{BB962C8B-B14F-4D97-AF65-F5344CB8AC3E}">
        <p14:creationId xmlns:p14="http://schemas.microsoft.com/office/powerpoint/2010/main" val="3782917201"/>
      </p:ext>
    </p:extLst>
  </p:cSld>
  <p:clrMapOvr>
    <a:overrideClrMapping bg1="lt1" tx1="dk1" bg2="lt2" tx2="dk2" accent1="accent1" accent2="accent2" accent3="accent3" accent4="accent4" accent5="accent5" accent6="accent6" hlink="hlink" folHlink="folHlink"/>
  </p:clrMapOvr>
  <p:hf hdr="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Header 1">
    <p:bg>
      <p:bgPr>
        <a:solidFill>
          <a:schemeClr val="tx1"/>
        </a:solidFill>
        <a:effectLst/>
      </p:bgPr>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DD080AD5-EDF0-8614-3A6E-738026A999B2}"/>
              </a:ext>
              <a:ext uri="{C183D7F6-B498-43B3-948B-1728B52AA6E4}">
                <adec:decorative xmlns:adec="http://schemas.microsoft.com/office/drawing/2017/decorative" val="1"/>
              </a:ext>
            </a:extLst>
          </p:cNvPr>
          <p:cNvCxnSpPr>
            <a:cxnSpLocks/>
          </p:cNvCxnSpPr>
          <p:nvPr/>
        </p:nvCxnSpPr>
        <p:spPr>
          <a:xfrm>
            <a:off x="1099874" y="972179"/>
            <a:ext cx="971155"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992091" y="3072384"/>
            <a:ext cx="6812280" cy="2889504"/>
          </a:xfrm>
          <a:prstGeom prst="rect">
            <a:avLst/>
          </a:prstGeom>
        </p:spPr>
        <p:txBody>
          <a:bodyPr vert="horz" lIns="91440" tIns="45720" rIns="91440" bIns="45720" rtlCol="0" anchor="b">
            <a:noAutofit/>
          </a:bodyPr>
          <a:lstStyle>
            <a:lvl1pPr>
              <a:defRPr lang="en-US" sz="4400" dirty="0">
                <a:solidFill>
                  <a:schemeClr val="bg1"/>
                </a:solidFill>
              </a:defRPr>
            </a:lvl1pPr>
          </a:lstStyle>
          <a:p>
            <a:pPr lvl="0">
              <a:lnSpc>
                <a:spcPct val="120000"/>
              </a:lnSpc>
            </a:pPr>
            <a:r>
              <a:rPr lang="en-US" dirty="0"/>
              <a:t>Click to edit Master title style</a:t>
            </a:r>
          </a:p>
        </p:txBody>
      </p:sp>
    </p:spTree>
    <p:extLst>
      <p:ext uri="{BB962C8B-B14F-4D97-AF65-F5344CB8AC3E}">
        <p14:creationId xmlns:p14="http://schemas.microsoft.com/office/powerpoint/2010/main" val="53549053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Title, Content 22">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837176" y="548640"/>
            <a:ext cx="6455664" cy="595274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1AB169CA-5488-CD07-6516-947BBA28AB35}"/>
              </a:ext>
            </a:extLst>
          </p:cNvPr>
          <p:cNvSpPr>
            <a:spLocks noGrp="1"/>
          </p:cNvSpPr>
          <p:nvPr>
            <p:ph type="dt" sz="half" idx="14"/>
          </p:nvPr>
        </p:nvSpPr>
        <p:spPr>
          <a:xfrm rot="5400000">
            <a:off x="10469880" y="4892040"/>
            <a:ext cx="2670048" cy="365760"/>
          </a:xfrm>
          <a:prstGeom prst="rect">
            <a:avLst/>
          </a:prstGeom>
        </p:spPr>
        <p:txBody>
          <a:bodyPr/>
          <a:lstStyle/>
          <a:p>
            <a:r>
              <a:rPr lang="en-US" dirty="0"/>
              <a:t>2/6/2025</a:t>
            </a:r>
          </a:p>
        </p:txBody>
      </p:sp>
      <p:sp>
        <p:nvSpPr>
          <p:cNvPr id="7" name="Footer Placeholder 6">
            <a:extLst>
              <a:ext uri="{FF2B5EF4-FFF2-40B4-BE49-F238E27FC236}">
                <a16:creationId xmlns:a16="http://schemas.microsoft.com/office/drawing/2014/main" id="{D61483D3-774D-9D68-68CB-5A937232274F}"/>
              </a:ext>
            </a:extLst>
          </p:cNvPr>
          <p:cNvSpPr>
            <a:spLocks noGrp="1"/>
          </p:cNvSpPr>
          <p:nvPr>
            <p:ph type="ftr" sz="quarter" idx="15"/>
          </p:nvPr>
        </p:nvSpPr>
        <p:spPr>
          <a:xfrm rot="5400000">
            <a:off x="10469880" y="1609344"/>
            <a:ext cx="2670048" cy="365760"/>
          </a:xfrm>
          <a:prstGeom prst="rect">
            <a:avLst/>
          </a:prstGeom>
        </p:spPr>
        <p:txBody>
          <a:bodyPr/>
          <a:lstStyle/>
          <a:p>
            <a:pPr algn="r"/>
            <a:r>
              <a:rPr lang="en-US" dirty="0"/>
              <a:t>Sample Footer Text</a:t>
            </a:r>
          </a:p>
        </p:txBody>
      </p:sp>
      <p:sp>
        <p:nvSpPr>
          <p:cNvPr id="9" name="Slide Number Placeholder 8">
            <a:extLst>
              <a:ext uri="{FF2B5EF4-FFF2-40B4-BE49-F238E27FC236}">
                <a16:creationId xmlns:a16="http://schemas.microsoft.com/office/drawing/2014/main" id="{C1048750-D97F-4F3E-349E-380EE5D3BD60}"/>
              </a:ext>
            </a:extLst>
          </p:cNvPr>
          <p:cNvSpPr>
            <a:spLocks noGrp="1"/>
          </p:cNvSpPr>
          <p:nvPr>
            <p:ph type="sldNum" sz="quarter" idx="16"/>
          </p:nvPr>
        </p:nvSpPr>
        <p:spPr>
          <a:xfrm>
            <a:off x="11494008" y="3218688"/>
            <a:ext cx="630936" cy="429768"/>
          </a:xfrm>
          <a:prstGeom prst="rect">
            <a:avLst/>
          </a:prstGeom>
        </p:spPr>
        <p:txBody>
          <a:bodyPr/>
          <a:lstStyle/>
          <a:p>
            <a:pPr algn="ctr"/>
            <a:fld id="{CC057153-B650-4DEB-B370-79DDCFDCE934}" type="slidenum">
              <a:rPr lang="en-US" smtClean="0"/>
              <a:pPr algn="ctr"/>
              <a:t>‹#›</a:t>
            </a:fld>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48640" y="548640"/>
            <a:ext cx="3538728" cy="2286000"/>
          </a:xfrm>
          <a:prstGeom prst="rect">
            <a:avLst/>
          </a:prstGeom>
        </p:spPr>
        <p:txBody>
          <a:bodyPr anchor="t">
            <a:normAutofit/>
          </a:bodyPr>
          <a:lstStyle>
            <a:lvl1pPr>
              <a:lnSpc>
                <a:spcPct val="120000"/>
              </a:lnSpc>
              <a:defRPr sz="2800"/>
            </a:lvl1pPr>
          </a:lstStyle>
          <a:p>
            <a:r>
              <a:rPr lang="en-US"/>
              <a:t>Click to edit Master title style</a:t>
            </a:r>
            <a:endParaRPr lang="en-US" dirty="0"/>
          </a:p>
        </p:txBody>
      </p:sp>
    </p:spTree>
    <p:extLst>
      <p:ext uri="{BB962C8B-B14F-4D97-AF65-F5344CB8AC3E}">
        <p14:creationId xmlns:p14="http://schemas.microsoft.com/office/powerpoint/2010/main" val="36423887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Content Photo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3995928"/>
            <a:ext cx="3456432" cy="1920240"/>
          </a:xfrm>
          <a:prstGeom prst="rect">
            <a:avLst/>
          </a:prstGeom>
        </p:spPr>
        <p:txBody>
          <a:bodyPr vert="horz" lIns="91440" tIns="45720" rIns="91440" bIns="45720" rtlCol="0" anchor="ctr">
            <a:noAutofit/>
          </a:bodyPr>
          <a:lstStyle>
            <a:lvl1pPr algn="ctr">
              <a:defRPr lang="en-US" sz="2600" dirty="0">
                <a:solidFill>
                  <a:schemeClr val="tx1"/>
                </a:solidFill>
              </a:defRPr>
            </a:lvl1pPr>
          </a:lstStyle>
          <a:p>
            <a:pPr lvl="0">
              <a:lnSpc>
                <a:spcPct val="120000"/>
              </a:lnSpc>
            </a:pPr>
            <a:r>
              <a:rPr lang="en-US"/>
              <a:t>Click to edit Master title style</a:t>
            </a:r>
            <a:endParaRPr lang="en-US" dirty="0"/>
          </a:p>
        </p:txBody>
      </p:sp>
      <p:sp>
        <p:nvSpPr>
          <p:cNvPr id="14" name="Picture Placeholder 13">
            <a:extLst>
              <a:ext uri="{FF2B5EF4-FFF2-40B4-BE49-F238E27FC236}">
                <a16:creationId xmlns:a16="http://schemas.microsoft.com/office/drawing/2014/main" id="{ADB4AEC6-2EA4-A5BD-A76D-1C38CE894EC0}"/>
              </a:ext>
            </a:extLst>
          </p:cNvPr>
          <p:cNvSpPr>
            <a:spLocks noGrp="1"/>
          </p:cNvSpPr>
          <p:nvPr>
            <p:ph type="pic" sz="quarter" idx="18"/>
          </p:nvPr>
        </p:nvSpPr>
        <p:spPr>
          <a:xfrm>
            <a:off x="960120" y="960120"/>
            <a:ext cx="2752344" cy="2752344"/>
          </a:xfrm>
          <a:custGeom>
            <a:avLst/>
            <a:gdLst>
              <a:gd name="connsiteX0" fmla="*/ 2679192 w 5358384"/>
              <a:gd name="connsiteY0" fmla="*/ 0 h 5358384"/>
              <a:gd name="connsiteX1" fmla="*/ 5358384 w 5358384"/>
              <a:gd name="connsiteY1" fmla="*/ 2679192 h 5358384"/>
              <a:gd name="connsiteX2" fmla="*/ 2679192 w 5358384"/>
              <a:gd name="connsiteY2" fmla="*/ 5358384 h 5358384"/>
              <a:gd name="connsiteX3" fmla="*/ 0 w 5358384"/>
              <a:gd name="connsiteY3" fmla="*/ 2679192 h 5358384"/>
              <a:gd name="connsiteX4" fmla="*/ 2679192 w 5358384"/>
              <a:gd name="connsiteY4" fmla="*/ 0 h 5358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58384" h="5358384">
                <a:moveTo>
                  <a:pt x="2679192" y="0"/>
                </a:moveTo>
                <a:cubicBezTo>
                  <a:pt x="4158869" y="0"/>
                  <a:pt x="5358384" y="1199515"/>
                  <a:pt x="5358384" y="2679192"/>
                </a:cubicBezTo>
                <a:cubicBezTo>
                  <a:pt x="5358384" y="4158869"/>
                  <a:pt x="4158869" y="5358384"/>
                  <a:pt x="2679192" y="5358384"/>
                </a:cubicBezTo>
                <a:cubicBezTo>
                  <a:pt x="1199515" y="5358384"/>
                  <a:pt x="0" y="4158869"/>
                  <a:pt x="0" y="2679192"/>
                </a:cubicBezTo>
                <a:cubicBezTo>
                  <a:pt x="0" y="1199515"/>
                  <a:pt x="1199515" y="0"/>
                  <a:pt x="2679192" y="0"/>
                </a:cubicBezTo>
                <a:close/>
              </a:path>
            </a:pathLst>
          </a:custGeom>
          <a:blipFill>
            <a:blip r:embed="rId2" cstate="screen">
              <a:alphaModFix amt="70000"/>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dirty="0"/>
              <a:t>Click icon to add picture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782312" y="758952"/>
            <a:ext cx="6382512" cy="5330952"/>
          </a:xfrm>
          <a:prstGeom prst="rect">
            <a:avLst/>
          </a:prstGeom>
        </p:spPr>
        <p:txBody>
          <a:bodyPr vert="horz" lIns="91440" tIns="45720" rIns="91440" bIns="45720" rtlCol="0" anchor="ctr">
            <a:normAutofit/>
          </a:bodyPr>
          <a:lstStyle>
            <a:lvl1pPr>
              <a:defRPr lang="en-US" dirty="0"/>
            </a:lvl1pPr>
            <a:lvl2pPr>
              <a:defRPr lang="en-US" dirty="0"/>
            </a:lvl2pPr>
            <a:lvl3pPr>
              <a:defRPr lang="en-US" dirty="0"/>
            </a:lvl3pPr>
            <a:lvl4pPr>
              <a:defRPr lang="en-US" dirty="0"/>
            </a:lvl4pPr>
            <a:lvl5pPr>
              <a:defRPr lang="en-US" dirty="0"/>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endParaRPr lang="en-US" dirty="0"/>
          </a:p>
        </p:txBody>
      </p:sp>
      <p:sp>
        <p:nvSpPr>
          <p:cNvPr id="9" name="Footer Placeholder 8">
            <a:extLst>
              <a:ext uri="{FF2B5EF4-FFF2-40B4-BE49-F238E27FC236}">
                <a16:creationId xmlns:a16="http://schemas.microsoft.com/office/drawing/2014/main" id="{124D8FCC-5F89-BD9A-1A9F-45F99E8917AB}"/>
              </a:ext>
            </a:extLst>
          </p:cNvPr>
          <p:cNvSpPr>
            <a:spLocks noGrp="1"/>
          </p:cNvSpPr>
          <p:nvPr>
            <p:ph type="ftr" sz="quarter" idx="16"/>
          </p:nvPr>
        </p:nvSpPr>
        <p:spPr>
          <a:xfrm rot="5400000">
            <a:off x="10469880" y="1609344"/>
            <a:ext cx="2670048" cy="365760"/>
          </a:xfrm>
          <a:prstGeom prst="rect">
            <a:avLst/>
          </a:prstGeom>
        </p:spPr>
        <p:txBody>
          <a:bodyPr/>
          <a:lstStyle>
            <a:lvl1pPr>
              <a:defRPr>
                <a:solidFill>
                  <a:schemeClr val="tx1"/>
                </a:solidFill>
              </a:defRPr>
            </a:lvl1pPr>
          </a:lstStyle>
          <a:p>
            <a:pPr algn="r"/>
            <a:r>
              <a:rPr lang="en-US" dirty="0"/>
              <a:t>Sample Footer Text</a:t>
            </a:r>
          </a:p>
        </p:txBody>
      </p:sp>
      <p:sp>
        <p:nvSpPr>
          <p:cNvPr id="10" name="Slide Number Placeholder 9">
            <a:extLst>
              <a:ext uri="{FF2B5EF4-FFF2-40B4-BE49-F238E27FC236}">
                <a16:creationId xmlns:a16="http://schemas.microsoft.com/office/drawing/2014/main" id="{80387031-1FAB-58C5-4405-B9154D8D4EFB}"/>
              </a:ext>
            </a:extLst>
          </p:cNvPr>
          <p:cNvSpPr>
            <a:spLocks noGrp="1"/>
          </p:cNvSpPr>
          <p:nvPr>
            <p:ph type="sldNum" sz="quarter" idx="17"/>
          </p:nvPr>
        </p:nvSpPr>
        <p:spPr>
          <a:xfrm>
            <a:off x="11494008" y="3218688"/>
            <a:ext cx="630936" cy="429768"/>
          </a:xfrm>
          <a:prstGeom prst="rect">
            <a:avLst/>
          </a:prstGeom>
        </p:spPr>
        <p:txBody>
          <a:bodyPr/>
          <a:lstStyle>
            <a:lvl1pPr>
              <a:defRPr>
                <a:solidFill>
                  <a:schemeClr val="tx1"/>
                </a:solidFill>
              </a:defRPr>
            </a:lvl1pPr>
          </a:lstStyle>
          <a:p>
            <a:pPr algn="ctr"/>
            <a:fld id="{CC057153-B650-4DEB-B370-79DDCFDCE934}" type="slidenum">
              <a:rPr lang="en-US" smtClean="0"/>
              <a:pPr algn="ctr"/>
              <a:t>‹#›</a:t>
            </a:fld>
            <a:endParaRPr lang="en-US" dirty="0"/>
          </a:p>
        </p:txBody>
      </p:sp>
      <p:sp>
        <p:nvSpPr>
          <p:cNvPr id="3" name="Date Placeholder 2">
            <a:extLst>
              <a:ext uri="{FF2B5EF4-FFF2-40B4-BE49-F238E27FC236}">
                <a16:creationId xmlns:a16="http://schemas.microsoft.com/office/drawing/2014/main" id="{43FC80B3-DCFA-D45D-AE8E-A26A743D9695}"/>
              </a:ext>
            </a:extLst>
          </p:cNvPr>
          <p:cNvSpPr>
            <a:spLocks noGrp="1"/>
          </p:cNvSpPr>
          <p:nvPr>
            <p:ph type="dt" sz="half" idx="15"/>
          </p:nvPr>
        </p:nvSpPr>
        <p:spPr>
          <a:xfrm rot="5400000">
            <a:off x="10469880" y="4892040"/>
            <a:ext cx="2670048" cy="365760"/>
          </a:xfrm>
          <a:prstGeom prst="rect">
            <a:avLst/>
          </a:prstGeom>
        </p:spPr>
        <p:txBody>
          <a:bodyPr/>
          <a:lstStyle>
            <a:lvl1pPr>
              <a:defRPr>
                <a:solidFill>
                  <a:schemeClr val="tx1"/>
                </a:solidFill>
              </a:defRPr>
            </a:lvl1pPr>
          </a:lstStyle>
          <a:p>
            <a:fld id="{CEA17BE6-69A3-4517-A7DD-30A057B4C187}" type="datetime4">
              <a:rPr lang="en-US" smtClean="0"/>
              <a:t>July 18, 2025</a:t>
            </a:fld>
            <a:endParaRPr lang="en-US" dirty="0"/>
          </a:p>
        </p:txBody>
      </p:sp>
    </p:spTree>
    <p:extLst>
      <p:ext uri="{BB962C8B-B14F-4D97-AF65-F5344CB8AC3E}">
        <p14:creationId xmlns:p14="http://schemas.microsoft.com/office/powerpoint/2010/main" val="20657920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a:prstGeom prst="rect">
            <a:avLst/>
          </a:prstGeo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630936"/>
            <a:ext cx="8823960" cy="5605272"/>
          </a:xfrm>
          <a:prstGeom prst="rect">
            <a:avLst/>
          </a:prstGeom>
        </p:spPr>
        <p:txBody>
          <a:bodyPr anchor="ctr">
            <a:noAutofit/>
          </a:bodyPr>
          <a:lstStyle>
            <a:lvl1pPr marL="0" indent="0">
              <a:lnSpc>
                <a:spcPct val="100000"/>
              </a:lnSpc>
              <a:buNone/>
              <a:defRPr sz="6600" b="1">
                <a:latin typeface="+mj-lt"/>
              </a:defRPr>
            </a:lvl1pPr>
            <a:lvl2pPr marL="228600" indent="0">
              <a:lnSpc>
                <a:spcPct val="100000"/>
              </a:lnSpc>
              <a:buNone/>
              <a:defRPr sz="6000" b="1">
                <a:latin typeface="+mj-lt"/>
              </a:defRPr>
            </a:lvl2pPr>
            <a:lvl3pPr marL="457200" indent="0">
              <a:lnSpc>
                <a:spcPct val="100000"/>
              </a:lnSpc>
              <a:buNone/>
              <a:defRPr sz="5400" b="1">
                <a:latin typeface="+mj-lt"/>
              </a:defRPr>
            </a:lvl3pPr>
            <a:lvl4pPr marL="685800" indent="0">
              <a:lnSpc>
                <a:spcPct val="100000"/>
              </a:lnSpc>
              <a:buNone/>
              <a:defRPr sz="4800" b="1">
                <a:latin typeface="+mj-lt"/>
              </a:defRPr>
            </a:lvl4pPr>
            <a:lvl5pPr marL="914400" indent="0">
              <a:lnSpc>
                <a:spcPct val="100000"/>
              </a:lnSpc>
              <a:buNone/>
              <a:defRPr sz="4400" b="1">
                <a:latin typeface="+mj-lt"/>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C238DD6E-BA45-325F-FC98-6AB079993A27}"/>
              </a:ext>
            </a:extLst>
          </p:cNvPr>
          <p:cNvSpPr>
            <a:spLocks noGrp="1"/>
          </p:cNvSpPr>
          <p:nvPr>
            <p:ph type="ftr" sz="quarter" idx="15"/>
          </p:nvPr>
        </p:nvSpPr>
        <p:spPr/>
        <p:txBody>
          <a:bodyPr/>
          <a:lstStyle/>
          <a:p>
            <a:pPr algn="r"/>
            <a:r>
              <a:rPr lang="en-US" dirty="0"/>
              <a:t>Sample Footer Text</a:t>
            </a:r>
          </a:p>
        </p:txBody>
      </p:sp>
      <p:sp>
        <p:nvSpPr>
          <p:cNvPr id="9" name="Slide Number Placeholder 8">
            <a:extLst>
              <a:ext uri="{FF2B5EF4-FFF2-40B4-BE49-F238E27FC236}">
                <a16:creationId xmlns:a16="http://schemas.microsoft.com/office/drawing/2014/main" id="{84561359-17E3-A6CE-455E-CE886396C407}"/>
              </a:ext>
            </a:extLst>
          </p:cNvPr>
          <p:cNvSpPr>
            <a:spLocks noGrp="1"/>
          </p:cNvSpPr>
          <p:nvPr>
            <p:ph type="sldNum" sz="quarter" idx="16"/>
          </p:nvPr>
        </p:nvSpPr>
        <p:spPr/>
        <p:txBody>
          <a:bodyPr/>
          <a:lstStyle/>
          <a:p>
            <a:pPr algn="ctr"/>
            <a:fld id="{8D252C1B-CBF0-4A4D-8F57-7FB989103249}" type="slidenum">
              <a:rPr lang="en-US" smtClean="0"/>
              <a:pPr algn="ctr"/>
              <a:t>‹#›</a:t>
            </a:fld>
            <a:endParaRPr lang="en-US" dirty="0"/>
          </a:p>
        </p:txBody>
      </p:sp>
      <p:sp>
        <p:nvSpPr>
          <p:cNvPr id="6" name="Date Placeholder 5">
            <a:extLst>
              <a:ext uri="{FF2B5EF4-FFF2-40B4-BE49-F238E27FC236}">
                <a16:creationId xmlns:a16="http://schemas.microsoft.com/office/drawing/2014/main" id="{3B755257-CD66-9127-946E-3A75867E9B50}"/>
              </a:ext>
            </a:extLst>
          </p:cNvPr>
          <p:cNvSpPr>
            <a:spLocks noGrp="1"/>
          </p:cNvSpPr>
          <p:nvPr>
            <p:ph type="dt" sz="half" idx="14"/>
          </p:nvPr>
        </p:nvSpPr>
        <p:spPr/>
        <p:txBody>
          <a:bodyPr/>
          <a:lstStyle/>
          <a:p>
            <a:fld id="{77DEC2F4-E8D2-4DB7-837F-84F095865B45}" type="datetime4">
              <a:rPr lang="en-US" smtClean="0"/>
              <a:t>July 18, 2025</a:t>
            </a:fld>
            <a:endParaRPr lang="en-US" dirty="0"/>
          </a:p>
        </p:txBody>
      </p:sp>
    </p:spTree>
    <p:extLst>
      <p:ext uri="{BB962C8B-B14F-4D97-AF65-F5344CB8AC3E}">
        <p14:creationId xmlns:p14="http://schemas.microsoft.com/office/powerpoint/2010/main" val="8916092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clusion 2">
    <p:bg>
      <p:bgPr>
        <a:solidFill>
          <a:schemeClr val="tx1"/>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89CBFB52-CE70-A084-2784-8ADA5CBB0506}"/>
              </a:ext>
              <a:ext uri="{C183D7F6-B498-43B3-948B-1728B52AA6E4}">
                <adec:decorative xmlns:adec="http://schemas.microsoft.com/office/drawing/2017/decorative" val="1"/>
              </a:ext>
            </a:extLst>
          </p:cNvPr>
          <p:cNvSpPr/>
          <p:nvPr/>
        </p:nvSpPr>
        <p:spPr>
          <a:xfrm>
            <a:off x="733197" y="1114197"/>
            <a:ext cx="4629606" cy="46296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59536" y="2441448"/>
            <a:ext cx="4389120" cy="1984248"/>
          </a:xfrm>
          <a:prstGeom prst="rect">
            <a:avLst/>
          </a:prstGeom>
        </p:spPr>
        <p:txBody>
          <a:bodyPr anchor="ctr">
            <a:normAutofit/>
          </a:bodyPr>
          <a:lstStyle>
            <a:lvl1pPr algn="ctr">
              <a:lnSpc>
                <a:spcPct val="120000"/>
              </a:lnSpc>
              <a:defRPr sz="4000">
                <a:solidFill>
                  <a:schemeClr val="tx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272786" y="1792224"/>
            <a:ext cx="4626864" cy="3529584"/>
          </a:xfrm>
          <a:prstGeom prst="rect">
            <a:avLst/>
          </a:prstGeom>
        </p:spPr>
        <p:txBody>
          <a:bodyPr vert="horz" lIns="91440" tIns="45720" rIns="91440" bIns="45720" rtlCol="0" anchor="ctr">
            <a:normAutofit/>
          </a:bodyPr>
          <a:lstStyle>
            <a:lvl1pPr marL="0" indent="0">
              <a:lnSpc>
                <a:spcPct val="130000"/>
              </a:lnSpc>
              <a:buNone/>
              <a:defRPr lang="en-US" sz="2400" dirty="0">
                <a:solidFill>
                  <a:schemeClr val="bg1"/>
                </a:solidFill>
              </a:defRPr>
            </a:lvl1pPr>
            <a:lvl2pPr marL="228600" indent="0">
              <a:lnSpc>
                <a:spcPct val="130000"/>
              </a:lnSpc>
              <a:buNone/>
              <a:defRPr lang="en-US" sz="2000" dirty="0">
                <a:solidFill>
                  <a:schemeClr val="bg1"/>
                </a:solidFill>
              </a:defRPr>
            </a:lvl2pPr>
            <a:lvl3pPr marL="457200" indent="0">
              <a:lnSpc>
                <a:spcPct val="130000"/>
              </a:lnSpc>
              <a:buNone/>
              <a:defRPr lang="en-US" sz="1800" dirty="0">
                <a:solidFill>
                  <a:schemeClr val="bg1"/>
                </a:solidFill>
              </a:defRPr>
            </a:lvl3pPr>
            <a:lvl4pPr marL="685800" indent="0">
              <a:lnSpc>
                <a:spcPct val="130000"/>
              </a:lnSpc>
              <a:buNone/>
              <a:defRPr lang="en-US" sz="1600" dirty="0">
                <a:solidFill>
                  <a:schemeClr val="bg1"/>
                </a:solidFill>
              </a:defRPr>
            </a:lvl4pPr>
            <a:lvl5pPr marL="914400" indent="0">
              <a:lnSpc>
                <a:spcPct val="130000"/>
              </a:lnSpc>
              <a:buNone/>
              <a:defRPr lang="en-US" sz="1400" dirty="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Footer Placeholder 11">
            <a:extLst>
              <a:ext uri="{FF2B5EF4-FFF2-40B4-BE49-F238E27FC236}">
                <a16:creationId xmlns:a16="http://schemas.microsoft.com/office/drawing/2014/main" id="{AD01EFD6-9B00-587B-896E-04546E348CB7}"/>
              </a:ext>
            </a:extLst>
          </p:cNvPr>
          <p:cNvSpPr>
            <a:spLocks noGrp="1"/>
          </p:cNvSpPr>
          <p:nvPr>
            <p:ph type="ftr" sz="quarter" idx="16"/>
          </p:nvPr>
        </p:nvSpPr>
        <p:spPr/>
        <p:txBody>
          <a:bodyPr/>
          <a:lstStyle>
            <a:lvl1pPr>
              <a:defRPr>
                <a:solidFill>
                  <a:schemeClr val="bg1"/>
                </a:solidFill>
              </a:defRPr>
            </a:lvl1pPr>
          </a:lstStyle>
          <a:p>
            <a:r>
              <a:rPr lang="en-US" dirty="0"/>
              <a:t>Sample Footer Text</a:t>
            </a:r>
          </a:p>
        </p:txBody>
      </p:sp>
      <p:sp>
        <p:nvSpPr>
          <p:cNvPr id="13" name="Slide Number Placeholder 12">
            <a:extLst>
              <a:ext uri="{FF2B5EF4-FFF2-40B4-BE49-F238E27FC236}">
                <a16:creationId xmlns:a16="http://schemas.microsoft.com/office/drawing/2014/main" id="{16E3DBA5-3A5D-C80F-F079-E97456BEC2FA}"/>
              </a:ext>
            </a:extLst>
          </p:cNvPr>
          <p:cNvSpPr>
            <a:spLocks noGrp="1"/>
          </p:cNvSpPr>
          <p:nvPr>
            <p:ph type="sldNum" sz="quarter" idx="17"/>
          </p:nvPr>
        </p:nvSpPr>
        <p:spPr/>
        <p:txBody>
          <a:bodyPr/>
          <a:lstStyle>
            <a:lvl1pPr>
              <a:defRPr>
                <a:solidFill>
                  <a:schemeClr val="bg1"/>
                </a:solidFill>
              </a:defRPr>
            </a:lvl1pPr>
          </a:lstStyle>
          <a:p>
            <a:fld id="{8D252C1B-CBF0-4A4D-8F57-7FB989103249}" type="slidenum">
              <a:rPr lang="en-US" smtClean="0"/>
              <a:pPr/>
              <a:t>‹#›</a:t>
            </a:fld>
            <a:endParaRPr lang="en-US" dirty="0"/>
          </a:p>
        </p:txBody>
      </p:sp>
      <p:sp>
        <p:nvSpPr>
          <p:cNvPr id="11" name="Date Placeholder 10">
            <a:extLst>
              <a:ext uri="{FF2B5EF4-FFF2-40B4-BE49-F238E27FC236}">
                <a16:creationId xmlns:a16="http://schemas.microsoft.com/office/drawing/2014/main" id="{7470B87B-1EC8-FB40-1A35-1CFC24500D80}"/>
              </a:ext>
            </a:extLst>
          </p:cNvPr>
          <p:cNvSpPr>
            <a:spLocks noGrp="1"/>
          </p:cNvSpPr>
          <p:nvPr>
            <p:ph type="dt" sz="half" idx="15"/>
          </p:nvPr>
        </p:nvSpPr>
        <p:spPr/>
        <p:txBody>
          <a:bodyPr/>
          <a:lstStyle>
            <a:lvl1pPr>
              <a:defRPr>
                <a:solidFill>
                  <a:schemeClr val="bg1"/>
                </a:solidFill>
              </a:defRPr>
            </a:lvl1pPr>
          </a:lstStyle>
          <a:p>
            <a:fld id="{54478ED8-172F-4F2D-A6E6-A5C5E0653480}" type="datetime4">
              <a:rPr lang="en-US" smtClean="0"/>
              <a:pPr/>
              <a:t>July 18, 2025</a:t>
            </a:fld>
            <a:endParaRPr lang="en-US" dirty="0"/>
          </a:p>
        </p:txBody>
      </p:sp>
    </p:spTree>
    <p:extLst>
      <p:ext uri="{BB962C8B-B14F-4D97-AF65-F5344CB8AC3E}">
        <p14:creationId xmlns:p14="http://schemas.microsoft.com/office/powerpoint/2010/main" val="4057680912"/>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Photo 2">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940CC8-5401-3EF9-398C-2A2492181116}"/>
              </a:ext>
              <a:ext uri="{C183D7F6-B498-43B3-948B-1728B52AA6E4}">
                <adec:decorative xmlns:adec="http://schemas.microsoft.com/office/drawing/2017/decorative" val="1"/>
              </a:ext>
            </a:extLst>
          </p:cNvPr>
          <p:cNvSpPr/>
          <p:nvPr/>
        </p:nvSpPr>
        <p:spPr>
          <a:xfrm>
            <a:off x="762000" y="762000"/>
            <a:ext cx="5330953" cy="533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345999" y="1236272"/>
            <a:ext cx="3959352" cy="2885843"/>
          </a:xfrm>
          <a:prstGeom prst="rect">
            <a:avLst/>
          </a:prstGeom>
        </p:spPr>
        <p:txBody>
          <a:bodyPr anchor="t">
            <a:normAutofit/>
          </a:bodyPr>
          <a:lstStyle>
            <a:lvl1pPr algn="l">
              <a:lnSpc>
                <a:spcPct val="120000"/>
              </a:lnSpc>
              <a:defRPr sz="4000">
                <a:solidFill>
                  <a:schemeClr val="tx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355143" y="5029200"/>
            <a:ext cx="3941064" cy="786384"/>
          </a:xfrm>
          <a:prstGeom prst="rect">
            <a:avLst/>
          </a:prstGeom>
        </p:spPr>
        <p:txBody>
          <a:bodyPr anchor="t">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7" name="Straight Connector 6">
            <a:extLst>
              <a:ext uri="{FF2B5EF4-FFF2-40B4-BE49-F238E27FC236}">
                <a16:creationId xmlns:a16="http://schemas.microsoft.com/office/drawing/2014/main" id="{12230C97-C8C3-2142-5720-3E811CE1E63C}"/>
              </a:ext>
              <a:ext uri="{C183D7F6-B498-43B3-948B-1728B52AA6E4}">
                <adec:decorative xmlns:adec="http://schemas.microsoft.com/office/drawing/2017/decorative" val="1"/>
              </a:ext>
            </a:extLst>
          </p:cNvPr>
          <p:cNvCxnSpPr>
            <a:cxnSpLocks/>
          </p:cNvCxnSpPr>
          <p:nvPr/>
        </p:nvCxnSpPr>
        <p:spPr>
          <a:xfrm>
            <a:off x="1463059" y="4732259"/>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Picture Placeholder 8">
            <a:extLst>
              <a:ext uri="{FF2B5EF4-FFF2-40B4-BE49-F238E27FC236}">
                <a16:creationId xmlns:a16="http://schemas.microsoft.com/office/drawing/2014/main" id="{7081DABC-6343-A24F-FE45-96400F8FB4BD}"/>
              </a:ext>
            </a:extLst>
          </p:cNvPr>
          <p:cNvSpPr>
            <a:spLocks noGrp="1"/>
          </p:cNvSpPr>
          <p:nvPr>
            <p:ph type="pic" sz="quarter" idx="13"/>
          </p:nvPr>
        </p:nvSpPr>
        <p:spPr>
          <a:xfrm>
            <a:off x="6099048" y="758951"/>
            <a:ext cx="5340096" cy="5333995"/>
          </a:xfrm>
          <a:prstGeom prst="rect">
            <a:avLst/>
          </a:prstGeom>
          <a:blipFill>
            <a:blip r:embed="rId2" cstate="screen">
              <a:alphaModFix amt="80000"/>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US" dirty="0"/>
              <a:t>Click icon to add picture</a:t>
            </a:r>
          </a:p>
        </p:txBody>
      </p:sp>
      <p:sp>
        <p:nvSpPr>
          <p:cNvPr id="15" name="Footer Placeholder 14">
            <a:extLst>
              <a:ext uri="{FF2B5EF4-FFF2-40B4-BE49-F238E27FC236}">
                <a16:creationId xmlns:a16="http://schemas.microsoft.com/office/drawing/2014/main" id="{D728580C-8778-854F-6D1B-9AF8BF5B2FB6}"/>
              </a:ext>
            </a:extLst>
          </p:cNvPr>
          <p:cNvSpPr>
            <a:spLocks noGrp="1"/>
          </p:cNvSpPr>
          <p:nvPr>
            <p:ph type="ftr" sz="quarter" idx="11"/>
          </p:nvPr>
        </p:nvSpPr>
        <p:spPr>
          <a:xfrm rot="5400000">
            <a:off x="10469880" y="1609344"/>
            <a:ext cx="2670048" cy="365760"/>
          </a:xfrm>
          <a:prstGeom prst="rect">
            <a:avLst/>
          </a:prstGeom>
        </p:spPr>
        <p:txBody>
          <a:bodyPr/>
          <a:lstStyle>
            <a:lvl1pPr>
              <a:defRPr>
                <a:solidFill>
                  <a:schemeClr val="bg1"/>
                </a:solidFill>
              </a:defRPr>
            </a:lvl1pPr>
          </a:lstStyle>
          <a:p>
            <a:pPr algn="r"/>
            <a:r>
              <a:rPr lang="en-US" dirty="0"/>
              <a:t>Sample Footer Text</a:t>
            </a:r>
          </a:p>
        </p:txBody>
      </p:sp>
      <p:sp>
        <p:nvSpPr>
          <p:cNvPr id="16" name="Slide Number Placeholder 15">
            <a:extLst>
              <a:ext uri="{FF2B5EF4-FFF2-40B4-BE49-F238E27FC236}">
                <a16:creationId xmlns:a16="http://schemas.microsoft.com/office/drawing/2014/main" id="{73ECBF32-23F4-84AC-A92D-D9821052AF13}"/>
              </a:ext>
            </a:extLst>
          </p:cNvPr>
          <p:cNvSpPr>
            <a:spLocks noGrp="1"/>
          </p:cNvSpPr>
          <p:nvPr>
            <p:ph type="sldNum" sz="quarter" idx="12"/>
          </p:nvPr>
        </p:nvSpPr>
        <p:spPr>
          <a:xfrm>
            <a:off x="11494008" y="3218688"/>
            <a:ext cx="630936" cy="429768"/>
          </a:xfrm>
          <a:prstGeom prst="rect">
            <a:avLst/>
          </a:prstGeom>
        </p:spPr>
        <p:txBody>
          <a:bodyPr/>
          <a:lstStyle>
            <a:lvl1pPr>
              <a:defRPr>
                <a:solidFill>
                  <a:schemeClr val="bg1"/>
                </a:solidFill>
              </a:defRPr>
            </a:lvl1pPr>
          </a:lstStyle>
          <a:p>
            <a:pPr algn="ctr"/>
            <a:fld id="{CC057153-B650-4DEB-B370-79DDCFDCE934}" type="slidenum">
              <a:rPr lang="en-US" smtClean="0"/>
              <a:pPr algn="ctr"/>
              <a:t>‹#›</a:t>
            </a:fld>
            <a:endParaRPr lang="en-US" dirty="0"/>
          </a:p>
        </p:txBody>
      </p:sp>
      <p:sp>
        <p:nvSpPr>
          <p:cNvPr id="14" name="Date Placeholder 13">
            <a:extLst>
              <a:ext uri="{FF2B5EF4-FFF2-40B4-BE49-F238E27FC236}">
                <a16:creationId xmlns:a16="http://schemas.microsoft.com/office/drawing/2014/main" id="{ABA7367A-7087-E045-A8D9-1DB09D3DE13F}"/>
              </a:ext>
            </a:extLst>
          </p:cNvPr>
          <p:cNvSpPr>
            <a:spLocks noGrp="1"/>
          </p:cNvSpPr>
          <p:nvPr>
            <p:ph type="dt" sz="half" idx="10"/>
          </p:nvPr>
        </p:nvSpPr>
        <p:spPr>
          <a:xfrm rot="5400000">
            <a:off x="10469880" y="4892040"/>
            <a:ext cx="2670048" cy="365760"/>
          </a:xfrm>
          <a:prstGeom prst="rect">
            <a:avLst/>
          </a:prstGeom>
        </p:spPr>
        <p:txBody>
          <a:bodyPr/>
          <a:lstStyle>
            <a:lvl1pPr>
              <a:defRPr>
                <a:solidFill>
                  <a:schemeClr val="bg1"/>
                </a:solidFill>
              </a:defRPr>
            </a:lvl1pPr>
          </a:lstStyle>
          <a:p>
            <a:fld id="{DF4E192D-1418-4101-9BFA-55C137A025CB}" type="datetime4">
              <a:rPr lang="en-US" smtClean="0"/>
              <a:t>July 18, 2025</a:t>
            </a:fld>
            <a:endParaRPr lang="en-US" dirty="0"/>
          </a:p>
        </p:txBody>
      </p:sp>
    </p:spTree>
    <p:extLst>
      <p:ext uri="{BB962C8B-B14F-4D97-AF65-F5344CB8AC3E}">
        <p14:creationId xmlns:p14="http://schemas.microsoft.com/office/powerpoint/2010/main" val="170205404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914400" y="1371601"/>
            <a:ext cx="10363200" cy="118757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914399" y="2559171"/>
            <a:ext cx="10363200" cy="338265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912628"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E857DF4D-D974-434D-9D64-40B7405DF5F0}" type="datetimeFigureOut">
              <a:rPr lang="en-US" dirty="0"/>
              <a:t>7/18/2025</a:t>
            </a:fld>
            <a:endParaRPr lang="en-US" dirty="0"/>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r>
              <a:rPr lang="en-US" dirty="0"/>
              <a:t>
              </a:t>
            </a:r>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dirty="0"/>
              <a:t>‹#›</a:t>
            </a:fld>
            <a:endParaRPr lang="en-US" dirty="0"/>
          </a:p>
        </p:txBody>
      </p:sp>
      <p:cxnSp>
        <p:nvCxnSpPr>
          <p:cNvPr id="7" name="Straight Connector 6">
            <a:extLst>
              <a:ext uri="{FF2B5EF4-FFF2-40B4-BE49-F238E27FC236}">
                <a16:creationId xmlns:a16="http://schemas.microsoft.com/office/drawing/2014/main" id="{F209B62C-3402-4623-9A7C-AA048B56F8C3}"/>
              </a:ext>
            </a:extLst>
          </p:cNvPr>
          <p:cNvCxnSpPr>
            <a:cxnSpLocks/>
          </p:cNvCxnSpPr>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1750991"/>
      </p:ext>
    </p:extLst>
  </p:cSld>
  <p:clrMap bg1="lt1" tx1="dk1" bg2="lt2" tx2="dk2" accent1="accent1" accent2="accent2" accent3="accent3" accent4="accent4" accent5="accent5" accent6="accent6" hlink="hlink" folHlink="folHlink"/>
  <p:sldLayoutIdLst>
    <p:sldLayoutId id="2147483932" r:id="rId1"/>
    <p:sldLayoutId id="2147483933" r:id="rId2"/>
    <p:sldLayoutId id="2147483934" r:id="rId3"/>
    <p:sldLayoutId id="2147483935" r:id="rId4"/>
    <p:sldLayoutId id="2147483936" r:id="rId5"/>
    <p:sldLayoutId id="2147483937" r:id="rId6"/>
    <p:sldLayoutId id="2147483938" r:id="rId7"/>
    <p:sldLayoutId id="2147483939" r:id="rId8"/>
    <p:sldLayoutId id="2147483940" r:id="rId9"/>
    <p:sldLayoutId id="2147483941" r:id="rId10"/>
    <p:sldLayoutId id="2147483942" r:id="rId11"/>
    <p:sldLayoutId id="2147483943" r:id="rId12"/>
    <p:sldLayoutId id="2147483944" r:id="rId13"/>
    <p:sldLayoutId id="2147483945" r:id="rId14"/>
    <p:sldLayoutId id="2147483946" r:id="rId15"/>
    <p:sldLayoutId id="2147483947" r:id="rId16"/>
    <p:sldLayoutId id="2147483948" r:id="rId17"/>
    <p:sldLayoutId id="2147483949" r:id="rId18"/>
    <p:sldLayoutId id="2147483952" r:id="rId19"/>
    <p:sldLayoutId id="2147483953" r:id="rId20"/>
    <p:sldLayoutId id="2147483954" r:id="rId21"/>
  </p:sldLayoutIdLst>
  <p:hf hdr="0"/>
  <p:txStyles>
    <p:title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guide id="5" pos="576">
          <p15:clr>
            <a:srgbClr val="F26B43"/>
          </p15:clr>
        </p15:guide>
        <p15:guide id="6" orient="horz"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14.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255C6-1E2E-E4BD-2E9F-B3321C22A292}"/>
              </a:ext>
            </a:extLst>
          </p:cNvPr>
          <p:cNvSpPr>
            <a:spLocks noGrp="1"/>
          </p:cNvSpPr>
          <p:nvPr>
            <p:ph type="title"/>
          </p:nvPr>
        </p:nvSpPr>
        <p:spPr>
          <a:xfrm>
            <a:off x="1274" y="2357324"/>
            <a:ext cx="9663198" cy="2143353"/>
          </a:xfrm>
        </p:spPr>
        <p:txBody>
          <a:bodyPr/>
          <a:lstStyle/>
          <a:p>
            <a:r>
              <a:rPr lang="en-US" dirty="0"/>
              <a:t>Psychological </a:t>
            </a:r>
            <a:r>
              <a:rPr lang="en-US" dirty="0">
                <a:solidFill>
                  <a:schemeClr val="tx1"/>
                </a:solidFill>
              </a:rPr>
              <a:t>Health</a:t>
            </a:r>
          </a:p>
        </p:txBody>
      </p:sp>
    </p:spTree>
    <p:extLst>
      <p:ext uri="{BB962C8B-B14F-4D97-AF65-F5344CB8AC3E}">
        <p14:creationId xmlns:p14="http://schemas.microsoft.com/office/powerpoint/2010/main" val="4216523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75E8B42-A811-5727-EA03-CEAB04751495}"/>
              </a:ext>
            </a:extLst>
          </p:cNvPr>
          <p:cNvSpPr>
            <a:spLocks noGrp="1"/>
          </p:cNvSpPr>
          <p:nvPr>
            <p:ph type="sldNum" sz="quarter" idx="12"/>
          </p:nvPr>
        </p:nvSpPr>
        <p:spPr/>
        <p:txBody>
          <a:bodyPr/>
          <a:lstStyle/>
          <a:p>
            <a:pPr algn="ctr"/>
            <a:fld id="{CC057153-B650-4DEB-B370-79DDCFDCE934}" type="slidenum">
              <a:rPr lang="en-US" smtClean="0"/>
              <a:pPr algn="ctr"/>
              <a:t>2</a:t>
            </a:fld>
            <a:endParaRPr lang="en-US" dirty="0"/>
          </a:p>
        </p:txBody>
      </p:sp>
      <p:sp>
        <p:nvSpPr>
          <p:cNvPr id="8" name="TextBox 7">
            <a:extLst>
              <a:ext uri="{FF2B5EF4-FFF2-40B4-BE49-F238E27FC236}">
                <a16:creationId xmlns:a16="http://schemas.microsoft.com/office/drawing/2014/main" id="{172DA618-0270-2740-2133-15CA459B5E9D}"/>
              </a:ext>
            </a:extLst>
          </p:cNvPr>
          <p:cNvSpPr txBox="1"/>
          <p:nvPr/>
        </p:nvSpPr>
        <p:spPr>
          <a:xfrm>
            <a:off x="-4306" y="2644170"/>
            <a:ext cx="12200612" cy="1569660"/>
          </a:xfrm>
          <a:prstGeom prst="rect">
            <a:avLst/>
          </a:prstGeom>
          <a:noFill/>
        </p:spPr>
        <p:txBody>
          <a:bodyPr wrap="square" lIns="91440" tIns="45720" rIns="91440" bIns="45720" anchor="t">
            <a:spAutoFit/>
          </a:bodyPr>
          <a:lstStyle/>
          <a:p>
            <a:pPr algn="ctr"/>
            <a:r>
              <a:rPr lang="en-GB" sz="3200" b="1" dirty="0">
                <a:latin typeface="Arial"/>
                <a:cs typeface="Arial"/>
              </a:rPr>
              <a:t>In the UK, mental ill health is the largest cause of disability, contributing 22.8% of the total disability burden, compared to cancer (15.9%) and cardiovascular disease (16.2%).</a:t>
            </a:r>
          </a:p>
        </p:txBody>
      </p:sp>
      <p:sp>
        <p:nvSpPr>
          <p:cNvPr id="9" name="Rectangle 1">
            <a:extLst>
              <a:ext uri="{FF2B5EF4-FFF2-40B4-BE49-F238E27FC236}">
                <a16:creationId xmlns:a16="http://schemas.microsoft.com/office/drawing/2014/main" id="{8D4F35FE-5182-4D01-93E8-E9F7B7014EE0}"/>
              </a:ext>
            </a:extLst>
          </p:cNvPr>
          <p:cNvSpPr>
            <a:spLocks noChangeArrowheads="1"/>
          </p:cNvSpPr>
          <p:nvPr/>
        </p:nvSpPr>
        <p:spPr bwMode="auto">
          <a:xfrm>
            <a:off x="9349274" y="421383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(Stoke on Trent City Council, 2024)</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5832992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Paper head with rainbow gears">
            <a:extLst>
              <a:ext uri="{FF2B5EF4-FFF2-40B4-BE49-F238E27FC236}">
                <a16:creationId xmlns:a16="http://schemas.microsoft.com/office/drawing/2014/main" id="{D6E9EE89-2952-15AB-D32F-B1FA5961B0B8}"/>
              </a:ext>
            </a:extLst>
          </p:cNvPr>
          <p:cNvPicPr>
            <a:picLocks noGrp="1" noChangeAspect="1"/>
          </p:cNvPicPr>
          <p:nvPr>
            <p:ph type="pic" sz="quarter" idx="18"/>
          </p:nvPr>
        </p:nvPicPr>
        <p:blipFill>
          <a:blip r:embed="rId2">
            <a:alphaModFix/>
          </a:blip>
          <a:srcRect t="18039" b="18039"/>
          <a:stretch/>
        </p:blipFill>
        <p:spPr/>
      </p:pic>
      <p:sp>
        <p:nvSpPr>
          <p:cNvPr id="3" name="Content Placeholder 2">
            <a:extLst>
              <a:ext uri="{FF2B5EF4-FFF2-40B4-BE49-F238E27FC236}">
                <a16:creationId xmlns:a16="http://schemas.microsoft.com/office/drawing/2014/main" id="{1A385359-5FD3-D5C8-1467-F7082543AA4C}"/>
              </a:ext>
            </a:extLst>
          </p:cNvPr>
          <p:cNvSpPr>
            <a:spLocks noGrp="1"/>
          </p:cNvSpPr>
          <p:nvPr>
            <p:ph sz="quarter" idx="14"/>
          </p:nvPr>
        </p:nvSpPr>
        <p:spPr>
          <a:xfrm>
            <a:off x="3048" y="1895153"/>
            <a:ext cx="5016304" cy="4215618"/>
          </a:xfrm>
        </p:spPr>
        <p:txBody>
          <a:bodyPr vert="horz" lIns="91440" tIns="45720" rIns="91440" bIns="45720" rtlCol="0" anchor="t">
            <a:noAutofit/>
          </a:bodyPr>
          <a:lstStyle/>
          <a:p>
            <a:pPr algn="ctr"/>
            <a:r>
              <a:rPr lang="en-US" sz="1500" b="1" dirty="0">
                <a:solidFill>
                  <a:srgbClr val="3C4245"/>
                </a:solidFill>
                <a:latin typeface="Arial"/>
                <a:ea typeface="Noto Sans"/>
                <a:cs typeface="Noto Sans"/>
              </a:rPr>
              <a:t>Mental health is a state of mental well-being that enables people to cope with the stresses of life, realize their abilities, learn well and work well, and contribute to their community.</a:t>
            </a:r>
            <a:endParaRPr lang="en-US" sz="2600" b="1">
              <a:solidFill>
                <a:srgbClr val="000000"/>
              </a:solidFill>
              <a:latin typeface="Arial"/>
              <a:ea typeface="Noto Sans"/>
              <a:cs typeface="Noto Sans"/>
            </a:endParaRPr>
          </a:p>
          <a:p>
            <a:pPr algn="ctr"/>
            <a:endParaRPr lang="en-US" sz="1500" b="1" dirty="0">
              <a:solidFill>
                <a:srgbClr val="3C4245"/>
              </a:solidFill>
              <a:latin typeface="Arial"/>
              <a:ea typeface="Noto Sans"/>
              <a:cs typeface="Noto Sans"/>
            </a:endParaRPr>
          </a:p>
          <a:p>
            <a:pPr algn="ctr"/>
            <a:r>
              <a:rPr lang="en-US" sz="1500" b="1" dirty="0">
                <a:solidFill>
                  <a:srgbClr val="3C4245"/>
                </a:solidFill>
                <a:latin typeface="Arial"/>
                <a:ea typeface="Noto Sans"/>
                <a:cs typeface="Noto Sans"/>
              </a:rPr>
              <a:t>Many mental health conditions can be effectively treated at relatively low cost, yet health systems remain significantly under-resourced and treatment gaps are wide all over the world. Mental health care is often poor in quality when delivered. People with mental health conditions often also experience stigma, discrimination and human rights violations.</a:t>
            </a:r>
            <a:endParaRPr lang="en-US" sz="2600" b="1">
              <a:latin typeface="Arial"/>
              <a:cs typeface="Arial"/>
            </a:endParaRPr>
          </a:p>
          <a:p>
            <a:pPr algn="ctr"/>
            <a:endParaRPr lang="en-US" sz="1500" b="1" dirty="0">
              <a:solidFill>
                <a:srgbClr val="3C4245"/>
              </a:solidFill>
              <a:latin typeface="Arial"/>
              <a:ea typeface="Noto Sans"/>
              <a:cs typeface="Noto Sans"/>
            </a:endParaRPr>
          </a:p>
          <a:p>
            <a:pPr algn="ctr"/>
            <a:r>
              <a:rPr lang="en-US" sz="1500" b="1" dirty="0">
                <a:solidFill>
                  <a:srgbClr val="3C4245"/>
                </a:solidFill>
                <a:latin typeface="Arial"/>
                <a:ea typeface="Noto Sans"/>
                <a:cs typeface="Times New Roman"/>
              </a:rPr>
              <a:t>(World Health Organization, 2025)</a:t>
            </a:r>
            <a:endParaRPr lang="en-US" sz="1500" b="1" dirty="0">
              <a:latin typeface="Arial"/>
            </a:endParaRPr>
          </a:p>
        </p:txBody>
      </p:sp>
      <p:sp>
        <p:nvSpPr>
          <p:cNvPr id="2" name="Title 1">
            <a:extLst>
              <a:ext uri="{FF2B5EF4-FFF2-40B4-BE49-F238E27FC236}">
                <a16:creationId xmlns:a16="http://schemas.microsoft.com/office/drawing/2014/main" id="{8AA144A5-0283-F980-85F3-EE51746FC4CD}"/>
              </a:ext>
            </a:extLst>
          </p:cNvPr>
          <p:cNvSpPr>
            <a:spLocks noGrp="1"/>
          </p:cNvSpPr>
          <p:nvPr>
            <p:ph type="title"/>
          </p:nvPr>
        </p:nvSpPr>
        <p:spPr/>
        <p:txBody>
          <a:bodyPr/>
          <a:lstStyle/>
          <a:p>
            <a:r>
              <a:rPr lang="en-US" dirty="0"/>
              <a:t>Introduction</a:t>
            </a:r>
          </a:p>
        </p:txBody>
      </p:sp>
    </p:spTree>
    <p:extLst>
      <p:ext uri="{BB962C8B-B14F-4D97-AF65-F5344CB8AC3E}">
        <p14:creationId xmlns:p14="http://schemas.microsoft.com/office/powerpoint/2010/main" val="3313450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8DF88973-B2F7-8B58-FEF0-9DE9BC84A8CC}"/>
              </a:ext>
            </a:extLst>
          </p:cNvPr>
          <p:cNvSpPr>
            <a:spLocks noGrp="1"/>
          </p:cNvSpPr>
          <p:nvPr>
            <p:ph type="dt" sz="half" idx="15"/>
          </p:nvPr>
        </p:nvSpPr>
        <p:spPr/>
        <p:txBody>
          <a:bodyPr/>
          <a:lstStyle/>
          <a:p>
            <a:r>
              <a:rPr lang="en-US" dirty="0"/>
              <a:t>2/6/2025</a:t>
            </a:r>
          </a:p>
        </p:txBody>
      </p:sp>
      <p:sp>
        <p:nvSpPr>
          <p:cNvPr id="4" name="Footer Placeholder 3">
            <a:extLst>
              <a:ext uri="{FF2B5EF4-FFF2-40B4-BE49-F238E27FC236}">
                <a16:creationId xmlns:a16="http://schemas.microsoft.com/office/drawing/2014/main" id="{31D41E27-E535-7030-5F23-230FC65C20D7}"/>
              </a:ext>
            </a:extLst>
          </p:cNvPr>
          <p:cNvSpPr>
            <a:spLocks noGrp="1"/>
          </p:cNvSpPr>
          <p:nvPr>
            <p:ph type="ftr" sz="quarter" idx="16"/>
          </p:nvPr>
        </p:nvSpPr>
        <p:spPr/>
        <p:txBody>
          <a:bodyPr/>
          <a:lstStyle/>
          <a:p>
            <a:pPr algn="r"/>
            <a:r>
              <a:rPr lang="en-US" dirty="0"/>
              <a:t>Sample Footer Text</a:t>
            </a:r>
          </a:p>
        </p:txBody>
      </p:sp>
      <p:sp>
        <p:nvSpPr>
          <p:cNvPr id="5" name="Slide Number Placeholder 4">
            <a:extLst>
              <a:ext uri="{FF2B5EF4-FFF2-40B4-BE49-F238E27FC236}">
                <a16:creationId xmlns:a16="http://schemas.microsoft.com/office/drawing/2014/main" id="{AB612EDE-9A58-AFAB-19F4-69777007B8DE}"/>
              </a:ext>
            </a:extLst>
          </p:cNvPr>
          <p:cNvSpPr>
            <a:spLocks noGrp="1"/>
          </p:cNvSpPr>
          <p:nvPr>
            <p:ph type="sldNum" sz="quarter" idx="17"/>
          </p:nvPr>
        </p:nvSpPr>
        <p:spPr/>
        <p:txBody>
          <a:bodyPr/>
          <a:lstStyle/>
          <a:p>
            <a:pPr algn="ctr"/>
            <a:fld id="{CC057153-B650-4DEB-B370-79DDCFDCE934}" type="slidenum">
              <a:rPr lang="en-US" smtClean="0"/>
              <a:pPr algn="ctr"/>
              <a:t>4</a:t>
            </a:fld>
            <a:endParaRPr lang="en-US" dirty="0"/>
          </a:p>
        </p:txBody>
      </p:sp>
      <p:pic>
        <p:nvPicPr>
          <p:cNvPr id="8" name="Picture 7" descr="Maslow's hierarchy of needs - Wikipedia">
            <a:extLst>
              <a:ext uri="{FF2B5EF4-FFF2-40B4-BE49-F238E27FC236}">
                <a16:creationId xmlns:a16="http://schemas.microsoft.com/office/drawing/2014/main" id="{A60F4A6F-8464-8FBD-08E3-8D1BE068090C}"/>
              </a:ext>
            </a:extLst>
          </p:cNvPr>
          <p:cNvPicPr>
            <a:picLocks noChangeAspect="1"/>
          </p:cNvPicPr>
          <p:nvPr/>
        </p:nvPicPr>
        <p:blipFill>
          <a:blip r:embed="rId2"/>
          <a:stretch>
            <a:fill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32ABBEF2-C1E3-5F4F-B196-15FCEF25DFF1}"/>
              </a:ext>
            </a:extLst>
          </p:cNvPr>
          <p:cNvSpPr txBox="1"/>
          <p:nvPr/>
        </p:nvSpPr>
        <p:spPr>
          <a:xfrm>
            <a:off x="10820400" y="6472518"/>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latin typeface="Times New Roman"/>
                <a:cs typeface="Times New Roman"/>
              </a:rPr>
              <a:t>(Maslow, 1943)</a:t>
            </a:r>
            <a:endParaRPr lang="en-US"/>
          </a:p>
        </p:txBody>
      </p:sp>
    </p:spTree>
    <p:extLst>
      <p:ext uri="{BB962C8B-B14F-4D97-AF65-F5344CB8AC3E}">
        <p14:creationId xmlns:p14="http://schemas.microsoft.com/office/powerpoint/2010/main" val="468499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Happy face balloon">
            <a:extLst>
              <a:ext uri="{FF2B5EF4-FFF2-40B4-BE49-F238E27FC236}">
                <a16:creationId xmlns:a16="http://schemas.microsoft.com/office/drawing/2014/main" id="{FEB2641C-A757-CB4D-0DF6-1F0AD2ED544A}"/>
              </a:ext>
            </a:extLst>
          </p:cNvPr>
          <p:cNvPicPr>
            <a:picLocks noGrp="1" noChangeAspect="1"/>
          </p:cNvPicPr>
          <p:nvPr>
            <p:ph type="pic" sz="quarter" idx="18"/>
          </p:nvPr>
        </p:nvPicPr>
        <p:blipFill>
          <a:blip r:embed="rId2"/>
          <a:srcRect l="45574" r="17629"/>
          <a:stretch>
            <a:fillRect/>
          </a:stretch>
        </p:blipFill>
        <p:spPr>
          <a:xfrm>
            <a:off x="8126962" y="0"/>
            <a:ext cx="4065037" cy="6857999"/>
          </a:xfrm>
          <a:prstGeom prst="rect">
            <a:avLst/>
          </a:prstGeom>
          <a:blipFill>
            <a:blip r:embed="rId3" cstate="screen">
              <a:alphaModFix amt="70000"/>
              <a:extLst>
                <a:ext uri="{28A0092B-C50C-407E-A947-70E740481C1C}">
                  <a14:useLocalDpi xmlns:a14="http://schemas.microsoft.com/office/drawing/2010/main"/>
                </a:ext>
              </a:extLst>
            </a:blip>
            <a:stretch>
              <a:fillRect/>
            </a:stretch>
          </a:blipFill>
        </p:spPr>
      </p:pic>
      <p:sp>
        <p:nvSpPr>
          <p:cNvPr id="3" name="Date Placeholder 2">
            <a:extLst>
              <a:ext uri="{FF2B5EF4-FFF2-40B4-BE49-F238E27FC236}">
                <a16:creationId xmlns:a16="http://schemas.microsoft.com/office/drawing/2014/main" id="{93AF0D0C-462B-4289-7BDA-E6A07F53DE74}"/>
              </a:ext>
            </a:extLst>
          </p:cNvPr>
          <p:cNvSpPr>
            <a:spLocks noGrp="1"/>
          </p:cNvSpPr>
          <p:nvPr>
            <p:ph type="dt" sz="half" idx="15"/>
          </p:nvPr>
        </p:nvSpPr>
        <p:spPr/>
        <p:txBody>
          <a:bodyPr/>
          <a:lstStyle/>
          <a:p>
            <a:r>
              <a:rPr lang="en-US" dirty="0"/>
              <a:t>2/6/2025</a:t>
            </a:r>
          </a:p>
        </p:txBody>
      </p:sp>
      <p:sp>
        <p:nvSpPr>
          <p:cNvPr id="4" name="Footer Placeholder 3">
            <a:extLst>
              <a:ext uri="{FF2B5EF4-FFF2-40B4-BE49-F238E27FC236}">
                <a16:creationId xmlns:a16="http://schemas.microsoft.com/office/drawing/2014/main" id="{B83BA3D2-EF84-C442-C52B-478B3C97D186}"/>
              </a:ext>
            </a:extLst>
          </p:cNvPr>
          <p:cNvSpPr>
            <a:spLocks noGrp="1"/>
          </p:cNvSpPr>
          <p:nvPr>
            <p:ph type="ftr" sz="quarter" idx="16"/>
          </p:nvPr>
        </p:nvSpPr>
        <p:spPr/>
        <p:txBody>
          <a:bodyPr/>
          <a:lstStyle/>
          <a:p>
            <a:pPr algn="r"/>
            <a:r>
              <a:rPr lang="en-US" dirty="0"/>
              <a:t>Sample Footer Text</a:t>
            </a:r>
          </a:p>
        </p:txBody>
      </p:sp>
      <p:sp>
        <p:nvSpPr>
          <p:cNvPr id="5" name="Slide Number Placeholder 4">
            <a:extLst>
              <a:ext uri="{FF2B5EF4-FFF2-40B4-BE49-F238E27FC236}">
                <a16:creationId xmlns:a16="http://schemas.microsoft.com/office/drawing/2014/main" id="{50973941-39F4-CC70-C01B-A1074C9D8462}"/>
              </a:ext>
            </a:extLst>
          </p:cNvPr>
          <p:cNvSpPr>
            <a:spLocks noGrp="1"/>
          </p:cNvSpPr>
          <p:nvPr>
            <p:ph type="sldNum" sz="quarter" idx="17"/>
          </p:nvPr>
        </p:nvSpPr>
        <p:spPr/>
        <p:txBody>
          <a:bodyPr/>
          <a:lstStyle/>
          <a:p>
            <a:pPr algn="ctr"/>
            <a:fld id="{CC057153-B650-4DEB-B370-79DDCFDCE934}" type="slidenum">
              <a:rPr lang="en-US" smtClean="0"/>
              <a:pPr algn="ctr"/>
              <a:t>5</a:t>
            </a:fld>
            <a:endParaRPr lang="en-US" dirty="0"/>
          </a:p>
        </p:txBody>
      </p:sp>
      <p:pic>
        <p:nvPicPr>
          <p:cNvPr id="11" name="Content Placeholder 10" descr="A screenshot of a computer&#10;&#10;AI-generated content may be incorrect.">
            <a:extLst>
              <a:ext uri="{FF2B5EF4-FFF2-40B4-BE49-F238E27FC236}">
                <a16:creationId xmlns:a16="http://schemas.microsoft.com/office/drawing/2014/main" id="{EB6E1AAD-517C-E1FE-4CE6-A97994094E00}"/>
              </a:ext>
            </a:extLst>
          </p:cNvPr>
          <p:cNvPicPr>
            <a:picLocks noGrp="1" noChangeAspect="1"/>
          </p:cNvPicPr>
          <p:nvPr>
            <p:ph sz="quarter" idx="14"/>
          </p:nvPr>
        </p:nvPicPr>
        <p:blipFill>
          <a:blip r:embed="rId4"/>
          <a:srcRect l="22222" t="21869" r="17400" b="12710"/>
          <a:stretch>
            <a:fillRect/>
          </a:stretch>
        </p:blipFill>
        <p:spPr>
          <a:xfrm>
            <a:off x="116874" y="1011420"/>
            <a:ext cx="7942482" cy="4854400"/>
          </a:xfrm>
          <a:prstGeom prst="rect">
            <a:avLst/>
          </a:prstGeom>
        </p:spPr>
      </p:pic>
      <p:sp>
        <p:nvSpPr>
          <p:cNvPr id="2" name="Rectangle 1">
            <a:extLst>
              <a:ext uri="{FF2B5EF4-FFF2-40B4-BE49-F238E27FC236}">
                <a16:creationId xmlns:a16="http://schemas.microsoft.com/office/drawing/2014/main" id="{34004AC2-722D-04F1-091C-F9EC53606605}"/>
              </a:ext>
            </a:extLst>
          </p:cNvPr>
          <p:cNvSpPr>
            <a:spLocks noChangeArrowheads="1"/>
          </p:cNvSpPr>
          <p:nvPr/>
        </p:nvSpPr>
        <p:spPr bwMode="auto">
          <a:xfrm>
            <a:off x="4627984" y="589381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(Stoke on Trent City Council, 2024)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985826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screenshot of a computer&#10;&#10;AI-generated content may be incorrect.">
            <a:extLst>
              <a:ext uri="{FF2B5EF4-FFF2-40B4-BE49-F238E27FC236}">
                <a16:creationId xmlns:a16="http://schemas.microsoft.com/office/drawing/2014/main" id="{CD4463DF-FAFD-9052-FA40-EB65CA623448}"/>
              </a:ext>
            </a:extLst>
          </p:cNvPr>
          <p:cNvPicPr>
            <a:picLocks noChangeAspect="1"/>
          </p:cNvPicPr>
          <p:nvPr/>
        </p:nvPicPr>
        <p:blipFill>
          <a:blip r:embed="rId2"/>
          <a:srcRect l="18478" t="24839" r="21920" b="15806"/>
          <a:stretch>
            <a:fillRect/>
          </a:stretch>
        </p:blipFill>
        <p:spPr>
          <a:xfrm>
            <a:off x="0" y="1393719"/>
            <a:ext cx="6941976" cy="4344607"/>
          </a:xfrm>
          <a:prstGeom prst="rect">
            <a:avLst/>
          </a:prstGeom>
        </p:spPr>
      </p:pic>
      <p:pic>
        <p:nvPicPr>
          <p:cNvPr id="3" name="Picture 2" descr="Range of moods sticky notes">
            <a:extLst>
              <a:ext uri="{FF2B5EF4-FFF2-40B4-BE49-F238E27FC236}">
                <a16:creationId xmlns:a16="http://schemas.microsoft.com/office/drawing/2014/main" id="{F12F9EA7-2985-DF8E-D9FA-4B54B68992A2}"/>
              </a:ext>
            </a:extLst>
          </p:cNvPr>
          <p:cNvPicPr>
            <a:picLocks noChangeAspect="1"/>
          </p:cNvPicPr>
          <p:nvPr/>
        </p:nvPicPr>
        <p:blipFill>
          <a:blip r:embed="rId3">
            <a:extLst>
              <a:ext uri="{28A0092B-C50C-407E-A947-70E740481C1C}">
                <a14:useLocalDpi xmlns:a14="http://schemas.microsoft.com/office/drawing/2010/main" val="0"/>
              </a:ext>
            </a:extLst>
          </a:blip>
          <a:srcRect l="8953" r="36146"/>
          <a:stretch>
            <a:fillRect/>
          </a:stretch>
        </p:blipFill>
        <p:spPr>
          <a:xfrm>
            <a:off x="7115321" y="0"/>
            <a:ext cx="5076679" cy="6858000"/>
          </a:xfrm>
          <a:prstGeom prst="rect">
            <a:avLst/>
          </a:prstGeom>
        </p:spPr>
      </p:pic>
      <p:sp>
        <p:nvSpPr>
          <p:cNvPr id="4" name="Rectangle 1">
            <a:extLst>
              <a:ext uri="{FF2B5EF4-FFF2-40B4-BE49-F238E27FC236}">
                <a16:creationId xmlns:a16="http://schemas.microsoft.com/office/drawing/2014/main" id="{3D1B6341-8B41-4954-80E4-D3E8448A08AB}"/>
              </a:ext>
            </a:extLst>
          </p:cNvPr>
          <p:cNvSpPr>
            <a:spLocks noChangeArrowheads="1"/>
          </p:cNvSpPr>
          <p:nvPr/>
        </p:nvSpPr>
        <p:spPr bwMode="auto">
          <a:xfrm>
            <a:off x="4749281" y="587828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(Stoke on Trent City Council, 2024)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7927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273C5-CCA4-E76C-3AD8-64380FA31465}"/>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753C6104-89A5-FA57-C532-8A5FC0DCB24A}"/>
              </a:ext>
            </a:extLst>
          </p:cNvPr>
          <p:cNvSpPr>
            <a:spLocks noGrp="1"/>
          </p:cNvSpPr>
          <p:nvPr>
            <p:ph type="dt" sz="half" idx="15"/>
          </p:nvPr>
        </p:nvSpPr>
        <p:spPr/>
        <p:txBody>
          <a:bodyPr/>
          <a:lstStyle/>
          <a:p>
            <a:r>
              <a:rPr lang="en-US" dirty="0"/>
              <a:t>2/6/2025</a:t>
            </a:r>
          </a:p>
        </p:txBody>
      </p:sp>
      <p:sp>
        <p:nvSpPr>
          <p:cNvPr id="4" name="Footer Placeholder 3">
            <a:extLst>
              <a:ext uri="{FF2B5EF4-FFF2-40B4-BE49-F238E27FC236}">
                <a16:creationId xmlns:a16="http://schemas.microsoft.com/office/drawing/2014/main" id="{703CFAB5-ACCE-ECE4-03C5-9CCCED02116D}"/>
              </a:ext>
            </a:extLst>
          </p:cNvPr>
          <p:cNvSpPr>
            <a:spLocks noGrp="1"/>
          </p:cNvSpPr>
          <p:nvPr>
            <p:ph type="ftr" sz="quarter" idx="16"/>
          </p:nvPr>
        </p:nvSpPr>
        <p:spPr/>
        <p:txBody>
          <a:bodyPr/>
          <a:lstStyle/>
          <a:p>
            <a:pPr algn="r"/>
            <a:r>
              <a:rPr lang="en-US" dirty="0"/>
              <a:t>Sample Footer Text</a:t>
            </a:r>
          </a:p>
        </p:txBody>
      </p:sp>
      <p:sp>
        <p:nvSpPr>
          <p:cNvPr id="5" name="Slide Number Placeholder 4">
            <a:extLst>
              <a:ext uri="{FF2B5EF4-FFF2-40B4-BE49-F238E27FC236}">
                <a16:creationId xmlns:a16="http://schemas.microsoft.com/office/drawing/2014/main" id="{180F8D12-54E9-8482-137B-014DD6D3F53F}"/>
              </a:ext>
            </a:extLst>
          </p:cNvPr>
          <p:cNvSpPr>
            <a:spLocks noGrp="1"/>
          </p:cNvSpPr>
          <p:nvPr>
            <p:ph type="sldNum" sz="quarter" idx="17"/>
          </p:nvPr>
        </p:nvSpPr>
        <p:spPr/>
        <p:txBody>
          <a:bodyPr/>
          <a:lstStyle/>
          <a:p>
            <a:pPr algn="ctr"/>
            <a:fld id="{CC057153-B650-4DEB-B370-79DDCFDCE934}" type="slidenum">
              <a:rPr lang="en-US" smtClean="0"/>
              <a:pPr algn="ctr"/>
              <a:t>7</a:t>
            </a:fld>
            <a:endParaRPr lang="en-US" dirty="0"/>
          </a:p>
        </p:txBody>
      </p:sp>
      <p:pic>
        <p:nvPicPr>
          <p:cNvPr id="8" name="Picture 7" descr="Maslow's hierarchy of needs - Wikipedia">
            <a:extLst>
              <a:ext uri="{FF2B5EF4-FFF2-40B4-BE49-F238E27FC236}">
                <a16:creationId xmlns:a16="http://schemas.microsoft.com/office/drawing/2014/main" id="{38E01DF6-201C-BDFC-36C4-873A77133697}"/>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7D6D432F-5817-D4C7-EB47-D974AB16DBDF}"/>
              </a:ext>
            </a:extLst>
          </p:cNvPr>
          <p:cNvSpPr txBox="1"/>
          <p:nvPr/>
        </p:nvSpPr>
        <p:spPr>
          <a:xfrm>
            <a:off x="11044518" y="6494929"/>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latin typeface="Times New Roman"/>
                <a:cs typeface="Times New Roman"/>
              </a:rPr>
              <a:t>(Maslow, 1943)</a:t>
            </a:r>
            <a:endParaRPr lang="en-US"/>
          </a:p>
        </p:txBody>
      </p:sp>
    </p:spTree>
    <p:extLst>
      <p:ext uri="{BB962C8B-B14F-4D97-AF65-F5344CB8AC3E}">
        <p14:creationId xmlns:p14="http://schemas.microsoft.com/office/powerpoint/2010/main" val="2532090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BDADF830-6C7E-653F-C96A-819B13C0FA5B}"/>
              </a:ext>
            </a:extLst>
          </p:cNvPr>
          <p:cNvSpPr>
            <a:spLocks noGrp="1"/>
          </p:cNvSpPr>
          <p:nvPr>
            <p:ph type="dt" sz="half" idx="15"/>
          </p:nvPr>
        </p:nvSpPr>
        <p:spPr/>
        <p:txBody>
          <a:bodyPr/>
          <a:lstStyle/>
          <a:p>
            <a:r>
              <a:rPr lang="en-US" dirty="0"/>
              <a:t>2/6/2025</a:t>
            </a:r>
          </a:p>
        </p:txBody>
      </p:sp>
      <p:sp>
        <p:nvSpPr>
          <p:cNvPr id="4" name="Footer Placeholder 3">
            <a:extLst>
              <a:ext uri="{FF2B5EF4-FFF2-40B4-BE49-F238E27FC236}">
                <a16:creationId xmlns:a16="http://schemas.microsoft.com/office/drawing/2014/main" id="{B00DD0A5-6C09-6AB2-AF75-342E25F662A2}"/>
              </a:ext>
            </a:extLst>
          </p:cNvPr>
          <p:cNvSpPr>
            <a:spLocks noGrp="1"/>
          </p:cNvSpPr>
          <p:nvPr>
            <p:ph type="ftr" sz="quarter" idx="16"/>
          </p:nvPr>
        </p:nvSpPr>
        <p:spPr/>
        <p:txBody>
          <a:bodyPr/>
          <a:lstStyle/>
          <a:p>
            <a:pPr algn="r"/>
            <a:r>
              <a:rPr lang="en-US" dirty="0"/>
              <a:t>Sample Footer Text</a:t>
            </a:r>
          </a:p>
        </p:txBody>
      </p:sp>
      <p:sp>
        <p:nvSpPr>
          <p:cNvPr id="5" name="Slide Number Placeholder 4">
            <a:extLst>
              <a:ext uri="{FF2B5EF4-FFF2-40B4-BE49-F238E27FC236}">
                <a16:creationId xmlns:a16="http://schemas.microsoft.com/office/drawing/2014/main" id="{E3B0CA04-499A-5475-E3B7-00AA1460D6BC}"/>
              </a:ext>
            </a:extLst>
          </p:cNvPr>
          <p:cNvSpPr>
            <a:spLocks noGrp="1"/>
          </p:cNvSpPr>
          <p:nvPr>
            <p:ph type="sldNum" sz="quarter" idx="17"/>
          </p:nvPr>
        </p:nvSpPr>
        <p:spPr/>
        <p:txBody>
          <a:bodyPr/>
          <a:lstStyle/>
          <a:p>
            <a:pPr algn="ctr"/>
            <a:fld id="{CC057153-B650-4DEB-B370-79DDCFDCE934}" type="slidenum">
              <a:rPr lang="en-US" smtClean="0"/>
              <a:pPr algn="ctr"/>
              <a:t>8</a:t>
            </a:fld>
            <a:endParaRPr lang="en-US" dirty="0"/>
          </a:p>
        </p:txBody>
      </p:sp>
      <p:sp>
        <p:nvSpPr>
          <p:cNvPr id="2" name="Cloud 1">
            <a:extLst>
              <a:ext uri="{FF2B5EF4-FFF2-40B4-BE49-F238E27FC236}">
                <a16:creationId xmlns:a16="http://schemas.microsoft.com/office/drawing/2014/main" id="{B08D9209-C818-783F-2D6F-82513472E891}"/>
              </a:ext>
            </a:extLst>
          </p:cNvPr>
          <p:cNvSpPr/>
          <p:nvPr/>
        </p:nvSpPr>
        <p:spPr>
          <a:xfrm>
            <a:off x="1800809" y="270588"/>
            <a:ext cx="8590382" cy="6316824"/>
          </a:xfrm>
          <a:prstGeom prst="cloud">
            <a:avLst/>
          </a:prstGeom>
          <a:solidFill>
            <a:schemeClr val="accent1">
              <a:lumMod val="20000"/>
              <a:lumOff val="80000"/>
            </a:schemeClr>
          </a:solidFill>
          <a:ln>
            <a:solidFill>
              <a:schemeClr val="tx1">
                <a:lumMod val="95000"/>
                <a:lumOff val="5000"/>
              </a:schemeClr>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ln w="0"/>
                <a:solidFill>
                  <a:schemeClr val="tx1"/>
                </a:solidFill>
                <a:effectLst>
                  <a:outerShdw blurRad="38100" dist="19050" dir="2700000" algn="tl" rotWithShape="0">
                    <a:schemeClr val="dk1">
                      <a:alpha val="40000"/>
                    </a:schemeClr>
                  </a:outerShdw>
                </a:effectLst>
              </a:rPr>
              <a:t>Suicide and self harm are not mental health problems but are linked with mental distress. In the UK in 2022, 6,248 people took their own lives</a:t>
            </a:r>
          </a:p>
        </p:txBody>
      </p:sp>
      <p:sp>
        <p:nvSpPr>
          <p:cNvPr id="6" name="Rectangle 1">
            <a:extLst>
              <a:ext uri="{FF2B5EF4-FFF2-40B4-BE49-F238E27FC236}">
                <a16:creationId xmlns:a16="http://schemas.microsoft.com/office/drawing/2014/main" id="{0E74D093-CDD2-C64A-C571-2EC4EC8D52D7}"/>
              </a:ext>
            </a:extLst>
          </p:cNvPr>
          <p:cNvSpPr>
            <a:spLocks noChangeArrowheads="1"/>
          </p:cNvSpPr>
          <p:nvPr/>
        </p:nvSpPr>
        <p:spPr bwMode="auto">
          <a:xfrm>
            <a:off x="9140081" y="669938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(Department of Health and Social Care, 2025)</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72073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750" fill="hold"/>
                                        <p:tgtEl>
                                          <p:spTgt spid="2"/>
                                        </p:tgtEl>
                                        <p:attrNameLst>
                                          <p:attrName>ppt_w</p:attrName>
                                        </p:attrNameLst>
                                      </p:cBhvr>
                                      <p:tavLst>
                                        <p:tav tm="0">
                                          <p:val>
                                            <p:fltVal val="0"/>
                                          </p:val>
                                        </p:tav>
                                        <p:tav tm="100000">
                                          <p:val>
                                            <p:strVal val="#ppt_w"/>
                                          </p:val>
                                        </p:tav>
                                      </p:tavLst>
                                    </p:anim>
                                    <p:anim calcmode="lin" valueType="num">
                                      <p:cBhvr>
                                        <p:cTn id="8" dur="1750" fill="hold"/>
                                        <p:tgtEl>
                                          <p:spTgt spid="2"/>
                                        </p:tgtEl>
                                        <p:attrNameLst>
                                          <p:attrName>ppt_h</p:attrName>
                                        </p:attrNameLst>
                                      </p:cBhvr>
                                      <p:tavLst>
                                        <p:tav tm="0">
                                          <p:val>
                                            <p:fltVal val="0"/>
                                          </p:val>
                                        </p:tav>
                                        <p:tav tm="100000">
                                          <p:val>
                                            <p:strVal val="#ppt_h"/>
                                          </p:val>
                                        </p:tav>
                                      </p:tavLst>
                                    </p:anim>
                                    <p:anim calcmode="lin" valueType="num">
                                      <p:cBhvr>
                                        <p:cTn id="9" dur="1750" fill="hold"/>
                                        <p:tgtEl>
                                          <p:spTgt spid="2"/>
                                        </p:tgtEl>
                                        <p:attrNameLst>
                                          <p:attrName>style.rotation</p:attrName>
                                        </p:attrNameLst>
                                      </p:cBhvr>
                                      <p:tavLst>
                                        <p:tav tm="0">
                                          <p:val>
                                            <p:fltVal val="90"/>
                                          </p:val>
                                        </p:tav>
                                        <p:tav tm="100000">
                                          <p:val>
                                            <p:fltVal val="0"/>
                                          </p:val>
                                        </p:tav>
                                      </p:tavLst>
                                    </p:anim>
                                    <p:animEffect transition="in" filter="fade">
                                      <p:cBhvr>
                                        <p:cTn id="10" dur="1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37235EAC-33AD-88BA-F30C-78EBCC31ECCF}"/>
              </a:ext>
            </a:extLst>
          </p:cNvPr>
          <p:cNvSpPr>
            <a:spLocks noGrp="1"/>
          </p:cNvSpPr>
          <p:nvPr>
            <p:ph type="ftr" sz="quarter" idx="11"/>
          </p:nvPr>
        </p:nvSpPr>
        <p:spPr/>
        <p:txBody>
          <a:bodyPr/>
          <a:lstStyle/>
          <a:p>
            <a:r>
              <a:rPr lang="en-US"/>
              <a:t>
              </a:t>
            </a:r>
            <a:endParaRPr lang="en-US" dirty="0"/>
          </a:p>
        </p:txBody>
      </p:sp>
      <p:sp>
        <p:nvSpPr>
          <p:cNvPr id="6" name="Slide Number Placeholder 5">
            <a:extLst>
              <a:ext uri="{FF2B5EF4-FFF2-40B4-BE49-F238E27FC236}">
                <a16:creationId xmlns:a16="http://schemas.microsoft.com/office/drawing/2014/main" id="{68353553-504D-C725-5D70-DA8FCA2F6990}"/>
              </a:ext>
            </a:extLst>
          </p:cNvPr>
          <p:cNvSpPr>
            <a:spLocks noGrp="1"/>
          </p:cNvSpPr>
          <p:nvPr>
            <p:ph type="sldNum" sz="quarter" idx="12"/>
          </p:nvPr>
        </p:nvSpPr>
        <p:spPr/>
        <p:txBody>
          <a:bodyPr/>
          <a:lstStyle/>
          <a:p>
            <a:fld id="{70C12960-6E85-460F-B6E3-5B82CB31AF3D}" type="slidenum">
              <a:rPr lang="en-US" smtClean="0"/>
              <a:t>9</a:t>
            </a:fld>
            <a:endParaRPr lang="en-US" dirty="0"/>
          </a:p>
        </p:txBody>
      </p:sp>
      <p:pic>
        <p:nvPicPr>
          <p:cNvPr id="10" name="Picture 9">
            <a:extLst>
              <a:ext uri="{FF2B5EF4-FFF2-40B4-BE49-F238E27FC236}">
                <a16:creationId xmlns:a16="http://schemas.microsoft.com/office/drawing/2014/main" id="{1664B4E9-A03E-2F95-83A4-917C7C830CA9}"/>
              </a:ext>
            </a:extLst>
          </p:cNvPr>
          <p:cNvPicPr>
            <a:picLocks noChangeAspect="1"/>
          </p:cNvPicPr>
          <p:nvPr/>
        </p:nvPicPr>
        <p:blipFill>
          <a:blip r:embed="rId2"/>
          <a:srcRect l="10025" t="13878" r="9694" b="7315"/>
          <a:stretch>
            <a:fillRect/>
          </a:stretch>
        </p:blipFill>
        <p:spPr>
          <a:xfrm>
            <a:off x="810208" y="510295"/>
            <a:ext cx="10571583" cy="5837410"/>
          </a:xfrm>
          <a:prstGeom prst="rect">
            <a:avLst/>
          </a:prstGeom>
        </p:spPr>
      </p:pic>
    </p:spTree>
    <p:extLst>
      <p:ext uri="{BB962C8B-B14F-4D97-AF65-F5344CB8AC3E}">
        <p14:creationId xmlns:p14="http://schemas.microsoft.com/office/powerpoint/2010/main" val="11794969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ED5BF66-221A-5B15-A7B4-2959D3DBB97D}"/>
              </a:ext>
            </a:extLst>
          </p:cNvPr>
          <p:cNvSpPr>
            <a:spLocks noGrp="1"/>
          </p:cNvSpPr>
          <p:nvPr>
            <p:ph type="ftr" sz="quarter" idx="11"/>
          </p:nvPr>
        </p:nvSpPr>
        <p:spPr/>
        <p:txBody>
          <a:bodyPr/>
          <a:lstStyle/>
          <a:p>
            <a:r>
              <a:rPr lang="en-US"/>
              <a:t>
              </a:t>
            </a:r>
            <a:endParaRPr lang="en-US" dirty="0"/>
          </a:p>
        </p:txBody>
      </p:sp>
      <p:sp>
        <p:nvSpPr>
          <p:cNvPr id="6" name="Slide Number Placeholder 5">
            <a:extLst>
              <a:ext uri="{FF2B5EF4-FFF2-40B4-BE49-F238E27FC236}">
                <a16:creationId xmlns:a16="http://schemas.microsoft.com/office/drawing/2014/main" id="{2193E886-716D-0892-2EF6-B95BA17D14B3}"/>
              </a:ext>
            </a:extLst>
          </p:cNvPr>
          <p:cNvSpPr>
            <a:spLocks noGrp="1"/>
          </p:cNvSpPr>
          <p:nvPr>
            <p:ph type="sldNum" sz="quarter" idx="12"/>
          </p:nvPr>
        </p:nvSpPr>
        <p:spPr/>
        <p:txBody>
          <a:bodyPr/>
          <a:lstStyle/>
          <a:p>
            <a:fld id="{70C12960-6E85-460F-B6E3-5B82CB31AF3D}" type="slidenum">
              <a:rPr lang="en-US" smtClean="0"/>
              <a:t>10</a:t>
            </a:fld>
            <a:endParaRPr lang="en-US" dirty="0"/>
          </a:p>
        </p:txBody>
      </p:sp>
      <p:pic>
        <p:nvPicPr>
          <p:cNvPr id="8" name="Picture 7">
            <a:extLst>
              <a:ext uri="{FF2B5EF4-FFF2-40B4-BE49-F238E27FC236}">
                <a16:creationId xmlns:a16="http://schemas.microsoft.com/office/drawing/2014/main" id="{D9B3BBF3-EC77-33F2-0F5B-D039CCE8CD9F}"/>
              </a:ext>
            </a:extLst>
          </p:cNvPr>
          <p:cNvPicPr>
            <a:picLocks noChangeAspect="1"/>
          </p:cNvPicPr>
          <p:nvPr/>
        </p:nvPicPr>
        <p:blipFill>
          <a:blip r:embed="rId2"/>
          <a:srcRect l="58917" t="39120" r="23067" b="18091"/>
          <a:stretch>
            <a:fillRect/>
          </a:stretch>
        </p:blipFill>
        <p:spPr>
          <a:xfrm>
            <a:off x="3516199" y="173797"/>
            <a:ext cx="5159602" cy="6510406"/>
          </a:xfrm>
          <a:prstGeom prst="rect">
            <a:avLst/>
          </a:prstGeom>
        </p:spPr>
      </p:pic>
    </p:spTree>
    <p:extLst>
      <p:ext uri="{BB962C8B-B14F-4D97-AF65-F5344CB8AC3E}">
        <p14:creationId xmlns:p14="http://schemas.microsoft.com/office/powerpoint/2010/main" val="42752960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133A0-1764-3DC0-A9D7-7733B04AFC75}"/>
              </a:ext>
            </a:extLst>
          </p:cNvPr>
          <p:cNvSpPr>
            <a:spLocks noGrp="1"/>
          </p:cNvSpPr>
          <p:nvPr>
            <p:ph type="ctrTitle"/>
          </p:nvPr>
        </p:nvSpPr>
        <p:spPr/>
        <p:txBody>
          <a:bodyPr/>
          <a:lstStyle/>
          <a:p>
            <a:r>
              <a:rPr lang="en-US" dirty="0"/>
              <a:t>“They may forget what you said, but they will never forget how you made them feel.”</a:t>
            </a:r>
          </a:p>
        </p:txBody>
      </p:sp>
      <p:sp>
        <p:nvSpPr>
          <p:cNvPr id="3" name="Subtitle 2">
            <a:extLst>
              <a:ext uri="{FF2B5EF4-FFF2-40B4-BE49-F238E27FC236}">
                <a16:creationId xmlns:a16="http://schemas.microsoft.com/office/drawing/2014/main" id="{8DC6822A-D1D9-EA6C-D8F4-6F6AB9565D17}"/>
              </a:ext>
            </a:extLst>
          </p:cNvPr>
          <p:cNvSpPr>
            <a:spLocks noGrp="1"/>
          </p:cNvSpPr>
          <p:nvPr>
            <p:ph type="subTitle" idx="1"/>
          </p:nvPr>
        </p:nvSpPr>
        <p:spPr/>
        <p:txBody>
          <a:bodyPr/>
          <a:lstStyle/>
          <a:p>
            <a:r>
              <a:rPr lang="en-US" dirty="0"/>
              <a:t>– Carl W. Buechner</a:t>
            </a:r>
          </a:p>
        </p:txBody>
      </p:sp>
    </p:spTree>
    <p:extLst>
      <p:ext uri="{BB962C8B-B14F-4D97-AF65-F5344CB8AC3E}">
        <p14:creationId xmlns:p14="http://schemas.microsoft.com/office/powerpoint/2010/main" val="1471035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209B1-CECE-7466-7044-9D73619E56A1}"/>
              </a:ext>
            </a:extLst>
          </p:cNvPr>
          <p:cNvSpPr>
            <a:spLocks noGrp="1"/>
          </p:cNvSpPr>
          <p:nvPr>
            <p:ph type="ctrTitle"/>
          </p:nvPr>
        </p:nvSpPr>
        <p:spPr/>
        <p:txBody>
          <a:bodyPr/>
          <a:lstStyle/>
          <a:p>
            <a:r>
              <a:rPr lang="en-US" dirty="0"/>
              <a:t>Q &amp; A</a:t>
            </a:r>
          </a:p>
        </p:txBody>
      </p:sp>
      <p:pic>
        <p:nvPicPr>
          <p:cNvPr id="7" name="Picture Placeholder 6" descr="A close up of a plant">
            <a:extLst>
              <a:ext uri="{FF2B5EF4-FFF2-40B4-BE49-F238E27FC236}">
                <a16:creationId xmlns:a16="http://schemas.microsoft.com/office/drawing/2014/main" id="{0F06CFED-994E-137F-0F8E-1A9795C48E1E}"/>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t="2" b="2"/>
          <a:stretch/>
        </p:blipFill>
        <p:spPr/>
      </p:pic>
    </p:spTree>
    <p:extLst>
      <p:ext uri="{BB962C8B-B14F-4D97-AF65-F5344CB8AC3E}">
        <p14:creationId xmlns:p14="http://schemas.microsoft.com/office/powerpoint/2010/main" val="2999686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D25E504-0BE8-74BE-BEA2-EE4AE318C2B0}"/>
              </a:ext>
            </a:extLst>
          </p:cNvPr>
          <p:cNvSpPr>
            <a:spLocks noGrp="1"/>
          </p:cNvSpPr>
          <p:nvPr>
            <p:ph type="sldNum" sz="quarter" idx="12"/>
          </p:nvPr>
        </p:nvSpPr>
        <p:spPr/>
        <p:txBody>
          <a:bodyPr/>
          <a:lstStyle/>
          <a:p>
            <a:pPr algn="ctr"/>
            <a:fld id="{CC057153-B650-4DEB-B370-79DDCFDCE934}" type="slidenum">
              <a:rPr lang="en-US" smtClean="0"/>
              <a:pPr algn="ctr"/>
              <a:t>13</a:t>
            </a:fld>
            <a:endParaRPr lang="en-US" dirty="0"/>
          </a:p>
        </p:txBody>
      </p:sp>
      <p:sp>
        <p:nvSpPr>
          <p:cNvPr id="8" name="TextBox 7">
            <a:extLst>
              <a:ext uri="{FF2B5EF4-FFF2-40B4-BE49-F238E27FC236}">
                <a16:creationId xmlns:a16="http://schemas.microsoft.com/office/drawing/2014/main" id="{B1BABB43-A70C-C469-6612-44C7718DD389}"/>
              </a:ext>
            </a:extLst>
          </p:cNvPr>
          <p:cNvSpPr txBox="1"/>
          <p:nvPr/>
        </p:nvSpPr>
        <p:spPr>
          <a:xfrm>
            <a:off x="712792" y="1011827"/>
            <a:ext cx="6278251" cy="523220"/>
          </a:xfrm>
          <a:prstGeom prst="rect">
            <a:avLst/>
          </a:prstGeom>
          <a:noFill/>
        </p:spPr>
        <p:txBody>
          <a:bodyPr wrap="square" rtlCol="0">
            <a:spAutoFit/>
          </a:bodyPr>
          <a:lstStyle/>
          <a:p>
            <a:r>
              <a:rPr lang="en-GB" sz="2800" dirty="0">
                <a:latin typeface="Arial" panose="020B0604020202020204" pitchFamily="34" charset="0"/>
                <a:cs typeface="Arial" panose="020B0604020202020204" pitchFamily="34" charset="0"/>
              </a:rPr>
              <a:t>References</a:t>
            </a:r>
            <a:r>
              <a:rPr lang="en-GB" dirty="0"/>
              <a:t> </a:t>
            </a:r>
          </a:p>
        </p:txBody>
      </p:sp>
      <p:sp>
        <p:nvSpPr>
          <p:cNvPr id="5" name="Rectangle 3">
            <a:extLst>
              <a:ext uri="{FF2B5EF4-FFF2-40B4-BE49-F238E27FC236}">
                <a16:creationId xmlns:a16="http://schemas.microsoft.com/office/drawing/2014/main" id="{EFB2F1CE-9C1C-1C3C-A5A7-FDD9D48CEEE5}"/>
              </a:ext>
            </a:extLst>
          </p:cNvPr>
          <p:cNvSpPr>
            <a:spLocks noChangeArrowheads="1"/>
          </p:cNvSpPr>
          <p:nvPr/>
        </p:nvSpPr>
        <p:spPr bwMode="auto">
          <a:xfrm>
            <a:off x="-57060" y="1712464"/>
            <a:ext cx="12306119" cy="4272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158700" numCol="1" anchor="ctr" anchorCtr="0" compatLnSpc="1">
            <a:prstTxWarp prst="textNoShape">
              <a:avLst/>
            </a:prstTxWarp>
            <a:spAutoFit/>
          </a:bodyPr>
          <a:lstStyle/>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City of Stoke-on-Trent Council (2015). </a:t>
            </a:r>
            <a:r>
              <a:rPr kumimoji="0" lang="en-US" altLang="en-US" sz="900" b="1" i="1" u="none" strike="noStrike" cap="none" normalizeH="0" baseline="0" dirty="0">
                <a:ln>
                  <a:noFill/>
                </a:ln>
                <a:solidFill>
                  <a:schemeClr val="tx1"/>
                </a:solidFill>
                <a:effectLst/>
                <a:latin typeface="Arial" panose="020B0604020202020204" pitchFamily="34" charset="0"/>
                <a:cs typeface="Arial" panose="020B0604020202020204" pitchFamily="34" charset="0"/>
              </a:rPr>
              <a:t>Support Services | Support Services | Stoke-on-Trent</a:t>
            </a:r>
            <a:r>
              <a:rPr kumimoji="0" lang="en-US" altLang="en-US" sz="9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[online] Stoke.gov.uk. Available at: https://www.stoke.gov.uk/info/20010/adult_care_and_wellbeing/377/support_services?utm_source=Facebook&amp;utm_medium=social&amp;utm_campaign=Orlo&amp;utm_content=Mental+Wellbeing [Accessed 18 Jul. 2025].</a:t>
            </a:r>
          </a:p>
          <a:p>
            <a:pPr marL="0" marR="0" lvl="0" indent="0" algn="l" defTabSz="914400" rtl="0" eaLnBrk="0" fontAlgn="base" latinLnBrk="0" hangingPunct="0">
              <a:lnSpc>
                <a:spcPct val="200000"/>
              </a:lnSpc>
              <a:spcBef>
                <a:spcPct val="0"/>
              </a:spcBef>
              <a:spcAft>
                <a:spcPct val="0"/>
              </a:spcAft>
              <a:buClrTx/>
              <a:buSzTx/>
              <a:buFontTx/>
              <a:buNone/>
              <a:tabLst/>
            </a:pPr>
            <a:endParaRPr kumimoji="0" lang="en-US" altLang="en-US" sz="9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Department of Health and Social Care (2025). </a:t>
            </a:r>
            <a:r>
              <a:rPr kumimoji="0" lang="en-US" altLang="en-US" sz="900" b="1" i="1" u="none" strike="noStrike" cap="none" normalizeH="0" baseline="0" dirty="0">
                <a:ln>
                  <a:noFill/>
                </a:ln>
                <a:solidFill>
                  <a:schemeClr val="tx1"/>
                </a:solidFill>
                <a:effectLst/>
                <a:latin typeface="Arial" panose="020B0604020202020204" pitchFamily="34" charset="0"/>
                <a:cs typeface="Arial" panose="020B0604020202020204" pitchFamily="34" charset="0"/>
              </a:rPr>
              <a:t>Suicide Prevention | Fingertips | Department of Health and Social Care</a:t>
            </a:r>
            <a:r>
              <a:rPr kumimoji="0" lang="en-US" altLang="en-US" sz="9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[online] Phe.org.uk. Available at: https://fingertips.phe.org.uk/profile-group/mental-health/profile/suicide/ [Accessed 15 Apr. 2025].</a:t>
            </a:r>
          </a:p>
          <a:p>
            <a:pPr marL="0" marR="0" lvl="0" indent="0" algn="l" defTabSz="914400" rtl="0" eaLnBrk="0" fontAlgn="base" latinLnBrk="0" hangingPunct="0">
              <a:lnSpc>
                <a:spcPct val="200000"/>
              </a:lnSpc>
              <a:spcBef>
                <a:spcPct val="0"/>
              </a:spcBef>
              <a:spcAft>
                <a:spcPct val="0"/>
              </a:spcAft>
              <a:buClrTx/>
              <a:buSzTx/>
              <a:buFontTx/>
              <a:buNone/>
              <a:tabLst/>
            </a:pPr>
            <a:endParaRPr kumimoji="0" lang="en-US" altLang="en-US" sz="9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Maslow, A.H. (1943). A Theory of Human Motivation. </a:t>
            </a:r>
            <a:r>
              <a:rPr kumimoji="0" lang="en-US" altLang="en-US" sz="900" b="1" i="1" u="none" strike="noStrike" cap="none" normalizeH="0" baseline="0" dirty="0">
                <a:ln>
                  <a:noFill/>
                </a:ln>
                <a:solidFill>
                  <a:schemeClr val="tx1"/>
                </a:solidFill>
                <a:effectLst/>
                <a:latin typeface="Arial" panose="020B0604020202020204" pitchFamily="34" charset="0"/>
                <a:cs typeface="Arial" panose="020B0604020202020204" pitchFamily="34" charset="0"/>
              </a:rPr>
              <a:t>Psychological Review</a:t>
            </a:r>
            <a:r>
              <a:rPr kumimoji="0" lang="en-US" altLang="en-US" sz="9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[online] 50(4), pp.370–396. </a:t>
            </a:r>
            <a:r>
              <a:rPr kumimoji="0" lang="en-US" altLang="en-US" sz="900"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doi:https</a:t>
            </a:r>
            <a:r>
              <a:rPr kumimoji="0" lang="en-US" altLang="en-US" sz="9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://doi.org/10.1037/h0054346.</a:t>
            </a:r>
          </a:p>
          <a:p>
            <a:pPr marL="0" marR="0" lvl="0" indent="0" algn="l" defTabSz="914400" rtl="0" eaLnBrk="0" fontAlgn="base" latinLnBrk="0" hangingPunct="0">
              <a:lnSpc>
                <a:spcPct val="200000"/>
              </a:lnSpc>
              <a:spcBef>
                <a:spcPct val="0"/>
              </a:spcBef>
              <a:spcAft>
                <a:spcPct val="0"/>
              </a:spcAft>
              <a:buClrTx/>
              <a:buSzTx/>
              <a:buFontTx/>
              <a:buNone/>
              <a:tabLst/>
            </a:pPr>
            <a:endParaRPr kumimoji="0" lang="en-US" altLang="en-US" sz="9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Mental Health Foundation (2023). </a:t>
            </a:r>
            <a:r>
              <a:rPr kumimoji="0" lang="en-US" altLang="en-US" sz="900" b="1" i="1" u="none" strike="noStrike" cap="none" normalizeH="0" baseline="0" dirty="0">
                <a:ln>
                  <a:noFill/>
                </a:ln>
                <a:solidFill>
                  <a:schemeClr val="tx1"/>
                </a:solidFill>
                <a:effectLst/>
                <a:latin typeface="Arial" panose="020B0604020202020204" pitchFamily="34" charset="0"/>
                <a:cs typeface="Arial" panose="020B0604020202020204" pitchFamily="34" charset="0"/>
              </a:rPr>
              <a:t>Suicidal thoughts: statistics</a:t>
            </a:r>
            <a:r>
              <a:rPr kumimoji="0" lang="en-US" altLang="en-US" sz="9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[online] www.mentalhealth.org.uk. Available at: https://www.mentalhealth.org.uk/explore-mental-health/statistics/suicidal-thoughts-statistics [Accessed 11 Jul. 2025].</a:t>
            </a:r>
          </a:p>
          <a:p>
            <a:pPr marL="0" marR="0" lvl="0" indent="0" algn="l" defTabSz="914400" rtl="0" eaLnBrk="0" fontAlgn="base" latinLnBrk="0" hangingPunct="0">
              <a:lnSpc>
                <a:spcPct val="200000"/>
              </a:lnSpc>
              <a:spcBef>
                <a:spcPct val="0"/>
              </a:spcBef>
              <a:spcAft>
                <a:spcPct val="0"/>
              </a:spcAft>
              <a:buClrTx/>
              <a:buSzTx/>
              <a:buFontTx/>
              <a:buNone/>
              <a:tabLst/>
            </a:pPr>
            <a:endParaRPr kumimoji="0" lang="en-US" altLang="en-US" sz="9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Stoke on Trent City Council (2024). </a:t>
            </a:r>
            <a:r>
              <a:rPr kumimoji="0" lang="en-US" altLang="en-US" sz="900" b="1" i="1" u="none" strike="noStrike" cap="none" normalizeH="0" baseline="0" dirty="0">
                <a:ln>
                  <a:noFill/>
                </a:ln>
                <a:solidFill>
                  <a:schemeClr val="tx1"/>
                </a:solidFill>
                <a:effectLst/>
                <a:latin typeface="Arial" panose="020B0604020202020204" pitchFamily="34" charset="0"/>
                <a:cs typeface="Arial" panose="020B0604020202020204" pitchFamily="34" charset="0"/>
              </a:rPr>
              <a:t>Stoke-on-Trent DPH Annual Report 2024 Stoke-on-Trent DPH Annual Report 2024</a:t>
            </a:r>
            <a:r>
              <a:rPr kumimoji="0" lang="en-US" altLang="en-US" sz="9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[online] Available at: https://www.stoke.gov.uk/download/downloads/id/2582/director_of_public_health_annual_report.pdf [Accessed 1 Jul. 2025].</a:t>
            </a:r>
          </a:p>
          <a:p>
            <a:pPr marL="0" marR="0" lvl="0" indent="0" algn="l" defTabSz="914400" rtl="0" eaLnBrk="0" fontAlgn="base" latinLnBrk="0" hangingPunct="0">
              <a:lnSpc>
                <a:spcPct val="200000"/>
              </a:lnSpc>
              <a:spcBef>
                <a:spcPct val="0"/>
              </a:spcBef>
              <a:spcAft>
                <a:spcPct val="0"/>
              </a:spcAft>
              <a:buClrTx/>
              <a:buSzTx/>
              <a:buFontTx/>
              <a:buNone/>
              <a:tabLst/>
            </a:pPr>
            <a:endParaRPr kumimoji="0" lang="en-US" altLang="en-US" sz="9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9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World Health Organization (2025). </a:t>
            </a:r>
            <a:r>
              <a:rPr kumimoji="0" lang="en-US" altLang="en-US" sz="900" b="1" i="1" u="none" strike="noStrike" cap="none" normalizeH="0" baseline="0" dirty="0">
                <a:ln>
                  <a:noFill/>
                </a:ln>
                <a:solidFill>
                  <a:schemeClr val="tx1"/>
                </a:solidFill>
                <a:effectLst/>
                <a:latin typeface="Arial" panose="020B0604020202020204" pitchFamily="34" charset="0"/>
                <a:cs typeface="Arial" panose="020B0604020202020204" pitchFamily="34" charset="0"/>
              </a:rPr>
              <a:t>Mental Health</a:t>
            </a:r>
            <a:r>
              <a:rPr kumimoji="0" lang="en-US" altLang="en-US" sz="9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[online] World Health Organization. Available at: https://www.who.int/health-topics/mental-health#tab=tab_1 [Accessed 1 Jul. 2025].</a:t>
            </a:r>
          </a:p>
        </p:txBody>
      </p:sp>
    </p:spTree>
    <p:extLst>
      <p:ext uri="{BB962C8B-B14F-4D97-AF65-F5344CB8AC3E}">
        <p14:creationId xmlns:p14="http://schemas.microsoft.com/office/powerpoint/2010/main" val="4114997768"/>
      </p:ext>
    </p:extLst>
  </p:cSld>
  <p:clrMapOvr>
    <a:masterClrMapping/>
  </p:clrMapOvr>
</p:sld>
</file>

<file path=ppt/theme/theme1.xml><?xml version="1.0" encoding="utf-8"?>
<a:theme xmlns:a="http://schemas.openxmlformats.org/drawingml/2006/main" name="DashVTI">
  <a:themeElements>
    <a:clrScheme name="DashVTI">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DashVTI">
      <a:majorFont>
        <a:latin typeface="Grandview Display"/>
        <a:ea typeface=""/>
        <a:cs typeface=""/>
      </a:majorFont>
      <a:minorFont>
        <a:latin typeface="Grandview Display"/>
        <a:ea typeface=""/>
        <a:cs typeface=""/>
      </a:minorFont>
    </a:fontScheme>
    <a:fmtScheme name="Dash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E0E31462-65AE-4087-9B94-B3347EE711B2}" vid="{CA8B31CB-369F-4872-A917-A9EAAF91827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3395738-AF4E-4066-B400-6EBBDDBE920A}">
  <ds:schemaRefs>
    <ds:schemaRef ds:uri="http://schemas.microsoft.com/sharepoint/v3/contenttype/forms"/>
  </ds:schemaRefs>
</ds:datastoreItem>
</file>

<file path=customXml/itemProps2.xml><?xml version="1.0" encoding="utf-8"?>
<ds:datastoreItem xmlns:ds="http://schemas.openxmlformats.org/officeDocument/2006/customXml" ds:itemID="{33668EA8-E89D-4943-9315-E81020F99F5B}">
  <ds:schemaRefs>
    <ds:schemaRef ds:uri="http://purl.org/dc/dcmitype/"/>
    <ds:schemaRef ds:uri="http://purl.org/dc/elements/1.1/"/>
    <ds:schemaRef ds:uri="http://purl.org/dc/terms/"/>
    <ds:schemaRef ds:uri="http://schemas.microsoft.com/sharepoint/v3"/>
    <ds:schemaRef ds:uri="http://schemas.microsoft.com/office/2006/documentManagement/types"/>
    <ds:schemaRef ds:uri="http://www.w3.org/XML/1998/namespace"/>
    <ds:schemaRef ds:uri="230e9df3-be65-4c73-a93b-d1236ebd677e"/>
    <ds:schemaRef ds:uri="http://schemas.microsoft.com/office/2006/metadata/properties"/>
    <ds:schemaRef ds:uri="http://schemas.microsoft.com/office/infopath/2007/PartnerControls"/>
    <ds:schemaRef ds:uri="http://schemas.openxmlformats.org/package/2006/metadata/core-properties"/>
    <ds:schemaRef ds:uri="16c05727-aa75-4e4a-9b5f-8a80a1165891"/>
    <ds:schemaRef ds:uri="71af3243-3dd4-4a8d-8c0d-dd76da1f02a5"/>
  </ds:schemaRefs>
</ds:datastoreItem>
</file>

<file path=customXml/itemProps3.xml><?xml version="1.0" encoding="utf-8"?>
<ds:datastoreItem xmlns:ds="http://schemas.openxmlformats.org/officeDocument/2006/customXml" ds:itemID="{5C842B2D-4607-4642-A3AF-BEEF34E672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155</TotalTime>
  <Words>604</Words>
  <Application>Microsoft Office PowerPoint</Application>
  <PresentationFormat>Widescreen</PresentationFormat>
  <Paragraphs>48</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Aptos</vt:lpstr>
      <vt:lpstr>Arial</vt:lpstr>
      <vt:lpstr>Grandview Display</vt:lpstr>
      <vt:lpstr>Times New Roman</vt:lpstr>
      <vt:lpstr>DashVTI</vt:lpstr>
      <vt:lpstr>Psychological Health</vt:lpstr>
      <vt:lpstr>PowerPoint Presentation</vt:lpstr>
      <vt:lpstr>Introduction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“They may forget what you said, but they will never forget how you made them feel.”</vt:lpstr>
      <vt:lpstr>Q &amp; 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Anthony Chingindi</cp:lastModifiedBy>
  <cp:revision>44</cp:revision>
  <dcterms:created xsi:type="dcterms:W3CDTF">2025-07-11T23:10:26Z</dcterms:created>
  <dcterms:modified xsi:type="dcterms:W3CDTF">2025-07-18T00:11:10Z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